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99DC0-D380-4E83-9BE4-DCB62AD1B9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A6B8A5-24B1-4FAE-B48F-E43BDC4475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5AE61-46EB-4064-BEDD-886AF28BB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42B41-6740-4590-AE27-A32386D9BF4E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D517CA-18BB-4DBE-B53C-928C68AF0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494C88-A006-4A3C-8D7E-75B2EE87D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7B1F8-8183-419F-847F-B585147C18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189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4692E-2413-4A12-8A94-5E6D242F7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413D79-6F3C-4543-B9D5-11B1286522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0DA38-D6DD-44AE-87AF-1A1A1F403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42B41-6740-4590-AE27-A32386D9BF4E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0E86B0-C810-4254-9F0B-73EAE7CEA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3327F1-4F8C-4595-A80F-A2F4CB739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7B1F8-8183-419F-847F-B585147C18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6595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CDB6C0-95A7-40D9-99D5-BBF9F38830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AE21C4-92A8-4822-A3D5-84BC5C9E0A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FF33F0-02F1-4F05-8994-26033B1CD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42B41-6740-4590-AE27-A32386D9BF4E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3A3D02-6C5B-42D3-89E5-849088D47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D3EFCA-E105-440E-83E7-A42EF9A9B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7B1F8-8183-419F-847F-B585147C18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4699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D5052-E536-4D25-B62A-64E2D0229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39F20-3046-45BA-9B6E-926041CBF5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A73633-824A-4D0C-8E2D-EC895424A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42B41-6740-4590-AE27-A32386D9BF4E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63573C-97D9-4037-8EC1-1AEDDB000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326027-79BE-4067-9BE1-75207B820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7B1F8-8183-419F-847F-B585147C18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1971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C53AC-620A-4C62-8EBB-7D04182E7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E76545-0329-4BA0-8738-B2CA332203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0F0B9C-898E-49FB-9922-946917430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42B41-6740-4590-AE27-A32386D9BF4E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9B586A-D7DE-4D09-A0AF-BC99573CA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E95FFA-CBD2-40B4-9791-8C1B4F724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7B1F8-8183-419F-847F-B585147C18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5982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C3F0D-66F2-4936-9A55-B75F4240C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8FDF3-85DF-49F3-97A2-8564DE0ADA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AED362-DCCE-43D5-9E31-C5B6094A48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EC3A69-52CB-48DD-B8E5-42DFF26FC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42B41-6740-4590-AE27-A32386D9BF4E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0B39E5-EF14-485B-8F95-8E644009F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0EF572-6075-47B0-AE14-CAC38B2F5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7B1F8-8183-419F-847F-B585147C18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6579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20A0F-8BD9-4EB5-BCD0-C01A169D9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33212-BAD3-4131-A87B-2AD80CB526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EA5F01-00AE-4058-B21A-209342E365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39D7D7-2463-4619-B2CD-60B7100F5B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152EAB-C0C3-4F2F-8C71-D318984FD0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CD0F09-DD25-4111-822E-8BAEB121E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42B41-6740-4590-AE27-A32386D9BF4E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982A42-B014-40CD-9DB4-784A5C528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2C0DAC-D172-4375-AA16-DADC7B6C7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7B1F8-8183-419F-847F-B585147C18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2552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0E2B7-1527-4D3B-9740-AAA2242A6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6B71CC-9C1D-41C4-AF31-7AA9934DA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42B41-6740-4590-AE27-A32386D9BF4E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B0288C-0D99-4C14-B8E4-83E4627DC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FBB9C9-78A5-4BBB-B955-A6BE1F713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7B1F8-8183-419F-847F-B585147C18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6423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A47200-92C0-490A-A11A-519268ECC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42B41-6740-4590-AE27-A32386D9BF4E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64564D-8E96-4543-A26E-211964A19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32C1C3-E987-4863-9CE3-1F43C37AB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7B1F8-8183-419F-847F-B585147C18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227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28D61-30EB-4F35-9213-A14994546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E0ED29-6081-4AC7-B35B-AAF5A65B0E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83AD1B-3C72-4911-890B-EB130B17CE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DF820A-2314-4625-B1F9-F088EF85A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42B41-6740-4590-AE27-A32386D9BF4E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4EAC31-D00E-4644-B2CC-CB828315C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B5AABC-0423-4985-AEDA-50D69BAE8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7B1F8-8183-419F-847F-B585147C18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361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C11BC-EBF8-4B89-BA76-DB965B982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E7A0DC-A4F6-4205-93E6-9F16DA841F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5DF9ED-843B-48DB-964B-7827663A6A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ACF001-CBC9-441C-9ABA-FDC268352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42B41-6740-4590-AE27-A32386D9BF4E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DF87B8-7F3F-43F8-A166-5B3EE3701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602E3B-3C68-4A2D-AF76-2F4AEF857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7B1F8-8183-419F-847F-B585147C18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2805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A10ACE-A986-4956-BA58-404117AE2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7B0303-BBA0-4B8A-A146-89F3E92614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2E6E4D-D33C-4B56-859F-FE8B238883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42B41-6740-4590-AE27-A32386D9BF4E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9A5B8D-0D50-4A5F-A987-2ADE8E61A6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0AF1BC-2A84-4F78-8542-A02F7ADF37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7B1F8-8183-419F-847F-B585147C18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718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68C04-CB0E-411A-9950-09097B3093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94000" y="-293123"/>
            <a:ext cx="8803997" cy="1032699"/>
          </a:xfrm>
        </p:spPr>
        <p:txBody>
          <a:bodyPr>
            <a:normAutofit/>
          </a:bodyPr>
          <a:lstStyle/>
          <a:p>
            <a:r>
              <a:rPr lang="en-GB" sz="2800" dirty="0"/>
              <a:t>OND LCP Health Inequalities ICB allocation – 24/25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0FB182-C33C-412E-80E4-178AE16791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/>
              <a:t>NOr</a:t>
            </a:r>
            <a:endParaRPr lang="en-GB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91DC304E-2A49-43D4-84E8-248ADEC3AB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163" y="1006117"/>
            <a:ext cx="10077450" cy="558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0155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OND LCP Health Inequalities ICB allocation – 24/25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OND LCP Health Inequalities ICB allocation – 24/25</dc:title>
  <dc:creator>BEACHAM, Andrea (ROYAL DEVON UNIVERSITY HEALTHCARE NHS FOUNDATION TRUST)</dc:creator>
  <cp:lastModifiedBy>BEACHAM, Andrea (ROYAL DEVON UNIVERSITY HEALTHCARE NHS FOUNDATION TRUST)</cp:lastModifiedBy>
  <cp:revision>1</cp:revision>
  <dcterms:created xsi:type="dcterms:W3CDTF">2024-06-27T17:35:54Z</dcterms:created>
  <dcterms:modified xsi:type="dcterms:W3CDTF">2024-06-27T17:36:04Z</dcterms:modified>
</cp:coreProperties>
</file>