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300" r:id="rId2"/>
    <p:sldId id="294" r:id="rId3"/>
    <p:sldId id="286" r:id="rId4"/>
    <p:sldId id="293" r:id="rId5"/>
    <p:sldId id="306" r:id="rId6"/>
    <p:sldId id="309" r:id="rId7"/>
    <p:sldId id="307" r:id="rId8"/>
    <p:sldId id="308" r:id="rId9"/>
    <p:sldId id="303" r:id="rId10"/>
    <p:sldId id="312" r:id="rId11"/>
    <p:sldId id="311" r:id="rId12"/>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4660"/>
  </p:normalViewPr>
  <p:slideViewPr>
    <p:cSldViewPr snapToGrid="0">
      <p:cViewPr varScale="1">
        <p:scale>
          <a:sx n="78" d="100"/>
          <a:sy n="78" d="100"/>
        </p:scale>
        <p:origin x="878"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ita" userId="db342cba-f27c-4f4f-8696-c54e7a35283e" providerId="ADAL" clId="{FC00F614-4C83-4D0C-A322-62B998D61FBD}"/>
    <pc:docChg chg="custSel addSld delSld modSld modNotesMaster">
      <pc:chgData name="Anita" userId="db342cba-f27c-4f4f-8696-c54e7a35283e" providerId="ADAL" clId="{FC00F614-4C83-4D0C-A322-62B998D61FBD}" dt="2025-09-24T07:37:15.287" v="1006"/>
      <pc:docMkLst>
        <pc:docMk/>
      </pc:docMkLst>
      <pc:sldChg chg="modNotes">
        <pc:chgData name="Anita" userId="db342cba-f27c-4f4f-8696-c54e7a35283e" providerId="ADAL" clId="{FC00F614-4C83-4D0C-A322-62B998D61FBD}" dt="2025-09-24T07:37:15.287" v="1006"/>
        <pc:sldMkLst>
          <pc:docMk/>
          <pc:sldMk cId="0" sldId="286"/>
        </pc:sldMkLst>
      </pc:sldChg>
      <pc:sldChg chg="addSp delSp modSp mod modNotes">
        <pc:chgData name="Anita" userId="db342cba-f27c-4f4f-8696-c54e7a35283e" providerId="ADAL" clId="{FC00F614-4C83-4D0C-A322-62B998D61FBD}" dt="2025-09-24T07:37:15.287" v="1006"/>
        <pc:sldMkLst>
          <pc:docMk/>
          <pc:sldMk cId="0" sldId="293"/>
        </pc:sldMkLst>
        <pc:spChg chg="del">
          <ac:chgData name="Anita" userId="db342cba-f27c-4f4f-8696-c54e7a35283e" providerId="ADAL" clId="{FC00F614-4C83-4D0C-A322-62B998D61FBD}" dt="2025-09-24T06:35:09.347" v="129"/>
          <ac:spMkLst>
            <pc:docMk/>
            <pc:sldMk cId="0" sldId="293"/>
            <ac:spMk id="4" creationId="{BA603A9E-25DC-49AA-7B1B-413D983AAE39}"/>
          </ac:spMkLst>
        </pc:spChg>
        <pc:picChg chg="del mod">
          <ac:chgData name="Anita" userId="db342cba-f27c-4f4f-8696-c54e7a35283e" providerId="ADAL" clId="{FC00F614-4C83-4D0C-A322-62B998D61FBD}" dt="2025-09-24T06:35:06.153" v="128" actId="478"/>
          <ac:picMkLst>
            <pc:docMk/>
            <pc:sldMk cId="0" sldId="293"/>
            <ac:picMk id="5" creationId="{13492329-AD19-C64C-4F85-3392069FBFCE}"/>
          </ac:picMkLst>
        </pc:picChg>
        <pc:picChg chg="add mod">
          <ac:chgData name="Anita" userId="db342cba-f27c-4f4f-8696-c54e7a35283e" providerId="ADAL" clId="{FC00F614-4C83-4D0C-A322-62B998D61FBD}" dt="2025-09-24T06:35:24.542" v="133" actId="1076"/>
          <ac:picMkLst>
            <pc:docMk/>
            <pc:sldMk cId="0" sldId="293"/>
            <ac:picMk id="6" creationId="{CD390A71-F6D5-0A54-4A3D-C5B9F934D8FD}"/>
          </ac:picMkLst>
        </pc:picChg>
      </pc:sldChg>
      <pc:sldChg chg="modNotes">
        <pc:chgData name="Anita" userId="db342cba-f27c-4f4f-8696-c54e7a35283e" providerId="ADAL" clId="{FC00F614-4C83-4D0C-A322-62B998D61FBD}" dt="2025-09-24T07:37:15.287" v="1006"/>
        <pc:sldMkLst>
          <pc:docMk/>
          <pc:sldMk cId="0" sldId="294"/>
        </pc:sldMkLst>
      </pc:sldChg>
      <pc:sldChg chg="del">
        <pc:chgData name="Anita" userId="db342cba-f27c-4f4f-8696-c54e7a35283e" providerId="ADAL" clId="{FC00F614-4C83-4D0C-A322-62B998D61FBD}" dt="2025-09-24T07:26:17.434" v="885" actId="47"/>
        <pc:sldMkLst>
          <pc:docMk/>
          <pc:sldMk cId="0" sldId="297"/>
        </pc:sldMkLst>
      </pc:sldChg>
      <pc:sldChg chg="modNotes">
        <pc:chgData name="Anita" userId="db342cba-f27c-4f4f-8696-c54e7a35283e" providerId="ADAL" clId="{FC00F614-4C83-4D0C-A322-62B998D61FBD}" dt="2025-09-24T07:37:15.287" v="1006"/>
        <pc:sldMkLst>
          <pc:docMk/>
          <pc:sldMk cId="0" sldId="303"/>
        </pc:sldMkLst>
      </pc:sldChg>
      <pc:sldChg chg="modNotes">
        <pc:chgData name="Anita" userId="db342cba-f27c-4f4f-8696-c54e7a35283e" providerId="ADAL" clId="{FC00F614-4C83-4D0C-A322-62B998D61FBD}" dt="2025-09-24T07:37:15.287" v="1006"/>
        <pc:sldMkLst>
          <pc:docMk/>
          <pc:sldMk cId="0" sldId="306"/>
        </pc:sldMkLst>
      </pc:sldChg>
      <pc:sldChg chg="addSp delSp modSp mod modClrScheme chgLayout modNotes">
        <pc:chgData name="Anita" userId="db342cba-f27c-4f4f-8696-c54e7a35283e" providerId="ADAL" clId="{FC00F614-4C83-4D0C-A322-62B998D61FBD}" dt="2025-09-24T07:37:15.287" v="1006"/>
        <pc:sldMkLst>
          <pc:docMk/>
          <pc:sldMk cId="0" sldId="307"/>
        </pc:sldMkLst>
        <pc:spChg chg="mod ord">
          <ac:chgData name="Anita" userId="db342cba-f27c-4f4f-8696-c54e7a35283e" providerId="ADAL" clId="{FC00F614-4C83-4D0C-A322-62B998D61FBD}" dt="2025-09-24T06:29:43.737" v="121" actId="700"/>
          <ac:spMkLst>
            <pc:docMk/>
            <pc:sldMk cId="0" sldId="307"/>
            <ac:spMk id="2" creationId="{90F38447-8FC6-A254-BE9D-94C955ED3C40}"/>
          </ac:spMkLst>
        </pc:spChg>
        <pc:spChg chg="mod ord">
          <ac:chgData name="Anita" userId="db342cba-f27c-4f4f-8696-c54e7a35283e" providerId="ADAL" clId="{FC00F614-4C83-4D0C-A322-62B998D61FBD}" dt="2025-09-24T07:34:45.016" v="1005" actId="207"/>
          <ac:spMkLst>
            <pc:docMk/>
            <pc:sldMk cId="0" sldId="307"/>
            <ac:spMk id="3" creationId="{9B13B954-A9CB-4508-CCF7-F8ACB9839889}"/>
          </ac:spMkLst>
        </pc:spChg>
        <pc:spChg chg="add mod ord">
          <ac:chgData name="Anita" userId="db342cba-f27c-4f4f-8696-c54e7a35283e" providerId="ADAL" clId="{FC00F614-4C83-4D0C-A322-62B998D61FBD}" dt="2025-09-24T06:29:43.737" v="121" actId="700"/>
          <ac:spMkLst>
            <pc:docMk/>
            <pc:sldMk cId="0" sldId="307"/>
            <ac:spMk id="4" creationId="{2C963F3B-48F0-6D27-4FE8-81CB7A4ABDF0}"/>
          </ac:spMkLst>
        </pc:spChg>
        <pc:spChg chg="add del mod ord">
          <ac:chgData name="Anita" userId="db342cba-f27c-4f4f-8696-c54e7a35283e" providerId="ADAL" clId="{FC00F614-4C83-4D0C-A322-62B998D61FBD}" dt="2025-09-24T06:30:22.814" v="126" actId="478"/>
          <ac:spMkLst>
            <pc:docMk/>
            <pc:sldMk cId="0" sldId="307"/>
            <ac:spMk id="5" creationId="{0AD0A412-4FC3-DE82-AF57-0D3E4C97A72C}"/>
          </ac:spMkLst>
        </pc:spChg>
        <pc:spChg chg="add del mod ord">
          <ac:chgData name="Anita" userId="db342cba-f27c-4f4f-8696-c54e7a35283e" providerId="ADAL" clId="{FC00F614-4C83-4D0C-A322-62B998D61FBD}" dt="2025-09-24T06:37:55.604" v="134"/>
          <ac:spMkLst>
            <pc:docMk/>
            <pc:sldMk cId="0" sldId="307"/>
            <ac:spMk id="6" creationId="{0EC34A64-AA3D-E6FC-6ED6-82C146F051B1}"/>
          </ac:spMkLst>
        </pc:spChg>
        <pc:picChg chg="add mod">
          <ac:chgData name="Anita" userId="db342cba-f27c-4f4f-8696-c54e7a35283e" providerId="ADAL" clId="{FC00F614-4C83-4D0C-A322-62B998D61FBD}" dt="2025-09-24T06:38:03.298" v="136" actId="1076"/>
          <ac:picMkLst>
            <pc:docMk/>
            <pc:sldMk cId="0" sldId="307"/>
            <ac:picMk id="9" creationId="{90EB2F5D-B106-9F54-35B6-8B8E461B34FE}"/>
          </ac:picMkLst>
        </pc:picChg>
      </pc:sldChg>
      <pc:sldChg chg="modNotes">
        <pc:chgData name="Anita" userId="db342cba-f27c-4f4f-8696-c54e7a35283e" providerId="ADAL" clId="{FC00F614-4C83-4D0C-A322-62B998D61FBD}" dt="2025-09-24T07:37:15.287" v="1006"/>
        <pc:sldMkLst>
          <pc:docMk/>
          <pc:sldMk cId="0" sldId="308"/>
        </pc:sldMkLst>
      </pc:sldChg>
      <pc:sldChg chg="modNotes">
        <pc:chgData name="Anita" userId="db342cba-f27c-4f4f-8696-c54e7a35283e" providerId="ADAL" clId="{FC00F614-4C83-4D0C-A322-62B998D61FBD}" dt="2025-09-24T07:37:15.287" v="1006"/>
        <pc:sldMkLst>
          <pc:docMk/>
          <pc:sldMk cId="0" sldId="309"/>
        </pc:sldMkLst>
      </pc:sldChg>
      <pc:sldChg chg="modSp del mod">
        <pc:chgData name="Anita" userId="db342cba-f27c-4f4f-8696-c54e7a35283e" providerId="ADAL" clId="{FC00F614-4C83-4D0C-A322-62B998D61FBD}" dt="2025-09-24T07:25:53.914" v="884" actId="2696"/>
        <pc:sldMkLst>
          <pc:docMk/>
          <pc:sldMk cId="0" sldId="310"/>
        </pc:sldMkLst>
        <pc:spChg chg="mod">
          <ac:chgData name="Anita" userId="db342cba-f27c-4f4f-8696-c54e7a35283e" providerId="ADAL" clId="{FC00F614-4C83-4D0C-A322-62B998D61FBD}" dt="2025-09-24T07:09:14.573" v="172" actId="20577"/>
          <ac:spMkLst>
            <pc:docMk/>
            <pc:sldMk cId="0" sldId="310"/>
            <ac:spMk id="3" creationId="{027EFC0D-561D-D1D9-FD98-6C8D836DAF8B}"/>
          </ac:spMkLst>
        </pc:spChg>
      </pc:sldChg>
      <pc:sldChg chg="modSp mod">
        <pc:chgData name="Anita" userId="db342cba-f27c-4f4f-8696-c54e7a35283e" providerId="ADAL" clId="{FC00F614-4C83-4D0C-A322-62B998D61FBD}" dt="2025-09-24T06:35:09.410" v="130" actId="27636"/>
        <pc:sldMkLst>
          <pc:docMk/>
          <pc:sldMk cId="0" sldId="311"/>
        </pc:sldMkLst>
        <pc:spChg chg="mod">
          <ac:chgData name="Anita" userId="db342cba-f27c-4f4f-8696-c54e7a35283e" providerId="ADAL" clId="{FC00F614-4C83-4D0C-A322-62B998D61FBD}" dt="2025-09-24T06:35:09.410" v="130" actId="27636"/>
          <ac:spMkLst>
            <pc:docMk/>
            <pc:sldMk cId="0" sldId="311"/>
            <ac:spMk id="2" creationId="{4862AB8B-3067-3C91-2D2F-A2BF629D1628}"/>
          </ac:spMkLst>
        </pc:spChg>
      </pc:sldChg>
      <pc:sldChg chg="modSp new mod">
        <pc:chgData name="Anita" userId="db342cba-f27c-4f4f-8696-c54e7a35283e" providerId="ADAL" clId="{FC00F614-4C83-4D0C-A322-62B998D61FBD}" dt="2025-09-24T07:25:41.621" v="883" actId="27636"/>
        <pc:sldMkLst>
          <pc:docMk/>
          <pc:sldMk cId="818349323" sldId="312"/>
        </pc:sldMkLst>
        <pc:spChg chg="mod">
          <ac:chgData name="Anita" userId="db342cba-f27c-4f4f-8696-c54e7a35283e" providerId="ADAL" clId="{FC00F614-4C83-4D0C-A322-62B998D61FBD}" dt="2025-09-24T07:10:09.010" v="189" actId="20577"/>
          <ac:spMkLst>
            <pc:docMk/>
            <pc:sldMk cId="818349323" sldId="312"/>
            <ac:spMk id="2" creationId="{8AA6254F-7E46-5F42-D92E-47FA782FFDB0}"/>
          </ac:spMkLst>
        </pc:spChg>
        <pc:spChg chg="mod">
          <ac:chgData name="Anita" userId="db342cba-f27c-4f4f-8696-c54e7a35283e" providerId="ADAL" clId="{FC00F614-4C83-4D0C-A322-62B998D61FBD}" dt="2025-09-24T07:25:41.621" v="883" actId="27636"/>
          <ac:spMkLst>
            <pc:docMk/>
            <pc:sldMk cId="818349323" sldId="312"/>
            <ac:spMk id="3" creationId="{11B2A9D1-E2F8-1CF5-7070-FEABD04AC99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063DB8-6949-2B2B-437E-7A022C3DBD10}"/>
              </a:ext>
            </a:extLst>
          </p:cNvPr>
          <p:cNvSpPr txBox="1">
            <a:spLocks noGrp="1"/>
          </p:cNvSpPr>
          <p:nvPr>
            <p:ph type="hdr" sz="quarter"/>
          </p:nvPr>
        </p:nvSpPr>
        <p:spPr>
          <a:xfrm>
            <a:off x="0" y="1"/>
            <a:ext cx="3076363" cy="470898"/>
          </a:xfrm>
          <a:prstGeom prst="rect">
            <a:avLst/>
          </a:prstGeom>
          <a:noFill/>
          <a:ln>
            <a:noFill/>
          </a:ln>
        </p:spPr>
        <p:txBody>
          <a:bodyPr vert="horz" wrap="square" lIns="94192" tIns="47096" rIns="94192" bIns="47096" anchor="t" anchorCtr="0" compatLnSpc="1">
            <a:noAutofit/>
          </a:bodyPr>
          <a:lstStyle>
            <a:lvl1pPr marL="0" marR="0" lvl="0" indent="0" algn="l" defTabSz="941923"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C564BCEC-3090-34F7-7F94-A40849C9B5AA}"/>
              </a:ext>
            </a:extLst>
          </p:cNvPr>
          <p:cNvSpPr txBox="1">
            <a:spLocks noGrp="1"/>
          </p:cNvSpPr>
          <p:nvPr>
            <p:ph type="dt" idx="1"/>
          </p:nvPr>
        </p:nvSpPr>
        <p:spPr>
          <a:xfrm>
            <a:off x="4021289" y="1"/>
            <a:ext cx="3076363" cy="470898"/>
          </a:xfrm>
          <a:prstGeom prst="rect">
            <a:avLst/>
          </a:prstGeom>
          <a:noFill/>
          <a:ln>
            <a:noFill/>
          </a:ln>
        </p:spPr>
        <p:txBody>
          <a:bodyPr vert="horz" wrap="square" lIns="94192" tIns="47096" rIns="94192" bIns="47096" anchor="t" anchorCtr="0" compatLnSpc="1">
            <a:noAutofit/>
          </a:bodyPr>
          <a:lstStyle>
            <a:lvl1pPr marL="0" marR="0" lvl="0" indent="0" algn="r" defTabSz="941923"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60A24C3B-3351-4721-914A-D342BA03B780}" type="datetime1">
              <a:rPr lang="en-GB"/>
              <a:pPr lvl="0"/>
              <a:t>24/09/2025</a:t>
            </a:fld>
            <a:endParaRPr lang="en-GB"/>
          </a:p>
        </p:txBody>
      </p:sp>
      <p:sp>
        <p:nvSpPr>
          <p:cNvPr id="4" name="Slide Image Placeholder 3">
            <a:extLst>
              <a:ext uri="{FF2B5EF4-FFF2-40B4-BE49-F238E27FC236}">
                <a16:creationId xmlns:a16="http://schemas.microsoft.com/office/drawing/2014/main" id="{C0DDFFCB-B839-13FB-3130-38F7F553692A}"/>
              </a:ext>
            </a:extLst>
          </p:cNvPr>
          <p:cNvSpPr>
            <a:spLocks noGrp="1" noRot="1" noChangeAspect="1"/>
          </p:cNvSpPr>
          <p:nvPr>
            <p:ph type="sldImg" idx="2"/>
          </p:nvPr>
        </p:nvSpPr>
        <p:spPr>
          <a:xfrm>
            <a:off x="735013" y="1173163"/>
            <a:ext cx="5629275" cy="3167062"/>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BAFAD204-CC6A-4695-7729-9D4AEF04C30F}"/>
              </a:ext>
            </a:extLst>
          </p:cNvPr>
          <p:cNvSpPr txBox="1">
            <a:spLocks noGrp="1"/>
          </p:cNvSpPr>
          <p:nvPr>
            <p:ph type="body" sz="quarter" idx="3"/>
          </p:nvPr>
        </p:nvSpPr>
        <p:spPr>
          <a:xfrm>
            <a:off x="709930" y="4516675"/>
            <a:ext cx="5679440" cy="3695462"/>
          </a:xfrm>
          <a:prstGeom prst="rect">
            <a:avLst/>
          </a:prstGeom>
          <a:noFill/>
          <a:ln>
            <a:noFill/>
          </a:ln>
        </p:spPr>
        <p:txBody>
          <a:bodyPr vert="horz" wrap="square" lIns="94192" tIns="47096" rIns="94192" bIns="47096"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7F399D14-3E7C-4ED0-1F28-8EBE7AAD3C15}"/>
              </a:ext>
            </a:extLst>
          </p:cNvPr>
          <p:cNvSpPr txBox="1">
            <a:spLocks noGrp="1"/>
          </p:cNvSpPr>
          <p:nvPr>
            <p:ph type="ftr" sz="quarter" idx="4"/>
          </p:nvPr>
        </p:nvSpPr>
        <p:spPr>
          <a:xfrm>
            <a:off x="0" y="8914401"/>
            <a:ext cx="3076363" cy="470898"/>
          </a:xfrm>
          <a:prstGeom prst="rect">
            <a:avLst/>
          </a:prstGeom>
          <a:noFill/>
          <a:ln>
            <a:noFill/>
          </a:ln>
        </p:spPr>
        <p:txBody>
          <a:bodyPr vert="horz" wrap="square" lIns="94192" tIns="47096" rIns="94192" bIns="47096" anchor="b" anchorCtr="0" compatLnSpc="1">
            <a:noAutofit/>
          </a:bodyPr>
          <a:lstStyle>
            <a:lvl1pPr marL="0" marR="0" lvl="0" indent="0" algn="l" defTabSz="941923"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30AE7CD5-4A16-0DF7-1F50-CF664691F7E7}"/>
              </a:ext>
            </a:extLst>
          </p:cNvPr>
          <p:cNvSpPr txBox="1">
            <a:spLocks noGrp="1"/>
          </p:cNvSpPr>
          <p:nvPr>
            <p:ph type="sldNum" sz="quarter" idx="5"/>
          </p:nvPr>
        </p:nvSpPr>
        <p:spPr>
          <a:xfrm>
            <a:off x="4021289" y="8914401"/>
            <a:ext cx="3076363" cy="470898"/>
          </a:xfrm>
          <a:prstGeom prst="rect">
            <a:avLst/>
          </a:prstGeom>
          <a:noFill/>
          <a:ln>
            <a:noFill/>
          </a:ln>
        </p:spPr>
        <p:txBody>
          <a:bodyPr vert="horz" wrap="square" lIns="94192" tIns="47096" rIns="94192" bIns="47096" anchor="b" anchorCtr="0" compatLnSpc="1">
            <a:noAutofit/>
          </a:bodyPr>
          <a:lstStyle>
            <a:lvl1pPr marL="0" marR="0" lvl="0" indent="0" algn="r" defTabSz="941923"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A5AC871-2E6C-45EE-AF2D-38D749DDF1CF}" type="slidenum">
              <a:t>‹#›</a:t>
            </a:fld>
            <a:endParaRPr lang="en-GB"/>
          </a:p>
        </p:txBody>
      </p:sp>
    </p:spTree>
    <p:extLst>
      <p:ext uri="{BB962C8B-B14F-4D97-AF65-F5344CB8AC3E}">
        <p14:creationId xmlns:p14="http://schemas.microsoft.com/office/powerpoint/2010/main" val="229404058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lvl="0"/>
            <a:fld id="{EA5AC871-2E6C-45EE-AF2D-38D749DDF1CF}" type="slidenum">
              <a:rPr lang="en-GB" smtClean="0"/>
              <a:t>1</a:t>
            </a:fld>
            <a:endParaRPr lang="en-GB"/>
          </a:p>
        </p:txBody>
      </p:sp>
    </p:spTree>
    <p:extLst>
      <p:ext uri="{BB962C8B-B14F-4D97-AF65-F5344CB8AC3E}">
        <p14:creationId xmlns:p14="http://schemas.microsoft.com/office/powerpoint/2010/main" val="3333558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9FA774-5DC9-839F-F3EB-8B559CFBAF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3ACB33-D4BE-005E-936F-C6A17CC8AEF0}"/>
              </a:ext>
            </a:extLst>
          </p:cNvPr>
          <p:cNvSpPr txBox="1">
            <a:spLocks noGrp="1"/>
          </p:cNvSpPr>
          <p:nvPr>
            <p:ph type="body" sz="quarter" idx="1"/>
          </p:nvPr>
        </p:nvSpPr>
        <p:spPr/>
        <p:txBody>
          <a:bodyPr/>
          <a:lstStyle/>
          <a:p>
            <a:pPr lvl="0"/>
            <a:r>
              <a:rPr lang="en-GB"/>
              <a:t>We are a not-for-profit community interest company, delivering a wide range of physical activity offers.  Our structured exercise sessions are delivered by clinical exercise specialsits.</a:t>
            </a:r>
          </a:p>
        </p:txBody>
      </p:sp>
      <p:sp>
        <p:nvSpPr>
          <p:cNvPr id="4" name="Slide Number Placeholder 3">
            <a:extLst>
              <a:ext uri="{FF2B5EF4-FFF2-40B4-BE49-F238E27FC236}">
                <a16:creationId xmlns:a16="http://schemas.microsoft.com/office/drawing/2014/main" id="{D694CD53-8A20-6579-B9DE-A10164AD7348}"/>
              </a:ext>
            </a:extLst>
          </p:cNvPr>
          <p:cNvSpPr txBox="1"/>
          <p:nvPr/>
        </p:nvSpPr>
        <p:spPr>
          <a:xfrm>
            <a:off x="4021289" y="8914401"/>
            <a:ext cx="3076363" cy="470898"/>
          </a:xfrm>
          <a:prstGeom prst="rect">
            <a:avLst/>
          </a:prstGeom>
          <a:noFill/>
          <a:ln cap="flat">
            <a:noFill/>
          </a:ln>
        </p:spPr>
        <p:txBody>
          <a:bodyPr vert="horz" wrap="square" lIns="94192" tIns="47096" rIns="94192" bIns="47096" anchor="b" anchorCtr="0" compatLnSpc="1">
            <a:noAutofit/>
          </a:bodyPr>
          <a:lstStyle/>
          <a:p>
            <a:pPr algn="r" defTabSz="941923">
              <a:defRPr sz="1800" b="0" i="0" u="none" strike="noStrike" kern="0" cap="none" spc="0" baseline="0">
                <a:solidFill>
                  <a:srgbClr val="000000"/>
                </a:solidFill>
                <a:uFillTx/>
              </a:defRPr>
            </a:pPr>
            <a:fld id="{46B63858-722D-414B-8129-C388DF653A86}" type="slidenum">
              <a:pPr algn="r" defTabSz="941923">
                <a:defRPr sz="1800" b="0" i="0" u="none" strike="noStrike" kern="0" cap="none" spc="0" baseline="0">
                  <a:solidFill>
                    <a:srgbClr val="000000"/>
                  </a:solidFill>
                  <a:uFillTx/>
                </a:defRPr>
              </a:pPr>
              <a:t>2</a:t>
            </a:fld>
            <a:endParaRPr lang="en-GB" sz="1200">
              <a:solidFill>
                <a:srgbClr val="000000"/>
              </a:solidFill>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B4F952-B0AD-5809-6740-DA7387F5D8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95BA82-3315-6AEC-F911-0AC2DF0706AC}"/>
              </a:ext>
            </a:extLst>
          </p:cNvPr>
          <p:cNvSpPr txBox="1">
            <a:spLocks noGrp="1"/>
          </p:cNvSpPr>
          <p:nvPr>
            <p:ph type="body" sz="quarter" idx="1"/>
          </p:nvPr>
        </p:nvSpPr>
        <p:spPr/>
        <p:txBody>
          <a:bodyPr/>
          <a:lstStyle/>
          <a:p>
            <a:pPr lvl="0"/>
            <a:r>
              <a:rPr lang="en-GB"/>
              <a:t>Reduce long lies, education component includes importance of meds reviews, foot checks, hearing, eyes – catch potential problems early – keeps people out of hospital and reduces burden on ambulance call outs.  </a:t>
            </a:r>
          </a:p>
        </p:txBody>
      </p:sp>
      <p:sp>
        <p:nvSpPr>
          <p:cNvPr id="4" name="Slide Number Placeholder 3">
            <a:extLst>
              <a:ext uri="{FF2B5EF4-FFF2-40B4-BE49-F238E27FC236}">
                <a16:creationId xmlns:a16="http://schemas.microsoft.com/office/drawing/2014/main" id="{38B6364D-A2A2-466A-0319-C6C739C069BB}"/>
              </a:ext>
            </a:extLst>
          </p:cNvPr>
          <p:cNvSpPr txBox="1"/>
          <p:nvPr/>
        </p:nvSpPr>
        <p:spPr>
          <a:xfrm>
            <a:off x="4021289" y="8914401"/>
            <a:ext cx="3076363" cy="470898"/>
          </a:xfrm>
          <a:prstGeom prst="rect">
            <a:avLst/>
          </a:prstGeom>
          <a:noFill/>
          <a:ln cap="flat">
            <a:noFill/>
          </a:ln>
        </p:spPr>
        <p:txBody>
          <a:bodyPr vert="horz" wrap="square" lIns="94192" tIns="47096" rIns="94192" bIns="47096" anchor="b" anchorCtr="0" compatLnSpc="1">
            <a:noAutofit/>
          </a:bodyPr>
          <a:lstStyle/>
          <a:p>
            <a:pPr algn="r" defTabSz="941923">
              <a:defRPr sz="1800" b="0" i="0" u="none" strike="noStrike" kern="0" cap="none" spc="0" baseline="0">
                <a:solidFill>
                  <a:srgbClr val="000000"/>
                </a:solidFill>
                <a:uFillTx/>
              </a:defRPr>
            </a:pPr>
            <a:fld id="{F0D73CBB-7962-4828-9584-9ACE81C9EADF}" type="slidenum">
              <a:pPr algn="r" defTabSz="941923">
                <a:defRPr sz="1800" b="0" i="0" u="none" strike="noStrike" kern="0" cap="none" spc="0" baseline="0">
                  <a:solidFill>
                    <a:srgbClr val="000000"/>
                  </a:solidFill>
                  <a:uFillTx/>
                </a:defRPr>
              </a:pPr>
              <a:t>3</a:t>
            </a:fld>
            <a:endParaRPr lang="en-GB" sz="1200">
              <a:solidFill>
                <a:srgbClr val="000000"/>
              </a:solidFill>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F31BE6-6A12-0572-4058-EF649CF1CF72}"/>
              </a:ext>
            </a:extLst>
          </p:cNvPr>
          <p:cNvSpPr>
            <a:spLocks noGrp="1" noRot="1" noChangeAspect="1"/>
          </p:cNvSpPr>
          <p:nvPr>
            <p:ph type="sldImg"/>
          </p:nvPr>
        </p:nvSpPr>
        <p:spPr>
          <a:xfrm>
            <a:off x="735013" y="1173163"/>
            <a:ext cx="5629275" cy="3167062"/>
          </a:xfrm>
        </p:spPr>
      </p:sp>
      <p:sp>
        <p:nvSpPr>
          <p:cNvPr id="3" name="Notes Placeholder 2">
            <a:extLst>
              <a:ext uri="{FF2B5EF4-FFF2-40B4-BE49-F238E27FC236}">
                <a16:creationId xmlns:a16="http://schemas.microsoft.com/office/drawing/2014/main" id="{411A33A8-C849-526D-70CB-B30357CB8303}"/>
              </a:ext>
            </a:extLst>
          </p:cNvPr>
          <p:cNvSpPr txBox="1">
            <a:spLocks noGrp="1"/>
          </p:cNvSpPr>
          <p:nvPr>
            <p:ph type="body" sz="quarter" idx="1"/>
          </p:nvPr>
        </p:nvSpPr>
        <p:spPr/>
        <p:txBody>
          <a:bodyPr/>
          <a:lstStyle/>
          <a:p>
            <a:pPr lvl="0"/>
            <a:r>
              <a:rPr lang="en-GB"/>
              <a:t>Insufficient resources (instructors and funds) to deliver across the whole area.  Challenges with finding fully accessible venues to accommodate large groups of 14 people, disabled access, short walk from bus route etc</a:t>
            </a:r>
          </a:p>
        </p:txBody>
      </p:sp>
      <p:sp>
        <p:nvSpPr>
          <p:cNvPr id="4" name="Slide Number Placeholder 3">
            <a:extLst>
              <a:ext uri="{FF2B5EF4-FFF2-40B4-BE49-F238E27FC236}">
                <a16:creationId xmlns:a16="http://schemas.microsoft.com/office/drawing/2014/main" id="{709EE346-08F3-90C1-E691-0DECE221DFA4}"/>
              </a:ext>
            </a:extLst>
          </p:cNvPr>
          <p:cNvSpPr txBox="1"/>
          <p:nvPr/>
        </p:nvSpPr>
        <p:spPr>
          <a:xfrm>
            <a:off x="4021289" y="8914401"/>
            <a:ext cx="3076363" cy="470898"/>
          </a:xfrm>
          <a:prstGeom prst="rect">
            <a:avLst/>
          </a:prstGeom>
          <a:noFill/>
          <a:ln cap="flat">
            <a:noFill/>
          </a:ln>
        </p:spPr>
        <p:txBody>
          <a:bodyPr vert="horz" wrap="square" lIns="94192" tIns="47096" rIns="94192" bIns="47096" anchor="b" anchorCtr="0" compatLnSpc="1">
            <a:noAutofit/>
          </a:bodyPr>
          <a:lstStyle/>
          <a:p>
            <a:pPr algn="r" defTabSz="941923">
              <a:defRPr sz="1800" b="0" i="0" u="none" strike="noStrike" kern="0" cap="none" spc="0" baseline="0">
                <a:solidFill>
                  <a:srgbClr val="000000"/>
                </a:solidFill>
                <a:uFillTx/>
              </a:defRPr>
            </a:pPr>
            <a:fld id="{B1FDF0B1-FA9D-441D-B0AE-70DCD633588E}" type="slidenum">
              <a:pPr algn="r" defTabSz="941923">
                <a:defRPr sz="1800" b="0" i="0" u="none" strike="noStrike" kern="0" cap="none" spc="0" baseline="0">
                  <a:solidFill>
                    <a:srgbClr val="000000"/>
                  </a:solidFill>
                  <a:uFillTx/>
                </a:defRPr>
              </a:pPr>
              <a:t>4</a:t>
            </a:fld>
            <a:endParaRPr lang="en-GB" sz="1200">
              <a:solidFill>
                <a:srgbClr val="000000"/>
              </a:solidFill>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1E6414-21DB-C418-FFF0-219B2694FC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96E476-8EDB-CBB8-55AE-C577F08CBFF9}"/>
              </a:ext>
            </a:extLst>
          </p:cNvPr>
          <p:cNvSpPr txBox="1">
            <a:spLocks noGrp="1"/>
          </p:cNvSpPr>
          <p:nvPr>
            <p:ph type="body" sz="quarter" idx="1"/>
          </p:nvPr>
        </p:nvSpPr>
        <p:spPr/>
        <p:txBody>
          <a:bodyPr/>
          <a:lstStyle/>
          <a:p>
            <a:pPr lvl="0"/>
            <a:r>
              <a:rPr lang="en-GB"/>
              <a:t>Patients can be referred, or self refer.  We work closely with the community falls teams, where people refer and don’t meet criteria.  Surprising amount of people who have not reported falls and consider them normal part of ageing.  High risk nature of programme means thorough assessment essential.   Not a chair based programme. Transport and refreshments provided in previous cohorts, now withdrawn. </a:t>
            </a:r>
          </a:p>
        </p:txBody>
      </p:sp>
      <p:sp>
        <p:nvSpPr>
          <p:cNvPr id="4" name="Slide Number Placeholder 3">
            <a:extLst>
              <a:ext uri="{FF2B5EF4-FFF2-40B4-BE49-F238E27FC236}">
                <a16:creationId xmlns:a16="http://schemas.microsoft.com/office/drawing/2014/main" id="{1852CE22-6EDD-C760-AD83-07394C227C65}"/>
              </a:ext>
            </a:extLst>
          </p:cNvPr>
          <p:cNvSpPr txBox="1"/>
          <p:nvPr/>
        </p:nvSpPr>
        <p:spPr>
          <a:xfrm>
            <a:off x="4021289" y="8914401"/>
            <a:ext cx="3076363" cy="470898"/>
          </a:xfrm>
          <a:prstGeom prst="rect">
            <a:avLst/>
          </a:prstGeom>
          <a:noFill/>
          <a:ln cap="flat">
            <a:noFill/>
          </a:ln>
        </p:spPr>
        <p:txBody>
          <a:bodyPr vert="horz" wrap="square" lIns="94192" tIns="47096" rIns="94192" bIns="47096" anchor="b" anchorCtr="0" compatLnSpc="1">
            <a:noAutofit/>
          </a:bodyPr>
          <a:lstStyle/>
          <a:p>
            <a:pPr algn="r" defTabSz="941923">
              <a:defRPr sz="1800" b="0" i="0" u="none" strike="noStrike" kern="0" cap="none" spc="0" baseline="0">
                <a:solidFill>
                  <a:srgbClr val="000000"/>
                </a:solidFill>
                <a:uFillTx/>
              </a:defRPr>
            </a:pPr>
            <a:fld id="{9403E099-6917-4CB9-B101-D9ADA9385BE6}" type="slidenum">
              <a:pPr algn="r" defTabSz="941923">
                <a:defRPr sz="1800" b="0" i="0" u="none" strike="noStrike" kern="0" cap="none" spc="0" baseline="0">
                  <a:solidFill>
                    <a:srgbClr val="000000"/>
                  </a:solidFill>
                  <a:uFillTx/>
                </a:defRPr>
              </a:pPr>
              <a:t>5</a:t>
            </a:fld>
            <a:endParaRPr lang="en-GB" sz="1200">
              <a:solidFill>
                <a:srgbClr val="000000"/>
              </a:solidFill>
              <a:latin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0CA331-5FBF-F9BE-19F0-D8F71807B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D96507-4655-0199-398F-32115E76953A}"/>
              </a:ext>
            </a:extLst>
          </p:cNvPr>
          <p:cNvSpPr txBox="1">
            <a:spLocks noGrp="1"/>
          </p:cNvSpPr>
          <p:nvPr>
            <p:ph type="body" sz="quarter" idx="1"/>
          </p:nvPr>
        </p:nvSpPr>
        <p:spPr/>
        <p:txBody>
          <a:bodyPr/>
          <a:lstStyle/>
          <a:p>
            <a:pPr lvl="0"/>
            <a:r>
              <a:rPr lang="en-GB"/>
              <a:t>Discuss backward chaining, process and importance.  Refer to paper resources.</a:t>
            </a:r>
          </a:p>
        </p:txBody>
      </p:sp>
      <p:sp>
        <p:nvSpPr>
          <p:cNvPr id="4" name="Slide Number Placeholder 3">
            <a:extLst>
              <a:ext uri="{FF2B5EF4-FFF2-40B4-BE49-F238E27FC236}">
                <a16:creationId xmlns:a16="http://schemas.microsoft.com/office/drawing/2014/main" id="{90DD07B0-F8B1-A6A8-8674-1249364AF2B2}"/>
              </a:ext>
            </a:extLst>
          </p:cNvPr>
          <p:cNvSpPr txBox="1"/>
          <p:nvPr/>
        </p:nvSpPr>
        <p:spPr>
          <a:xfrm>
            <a:off x="4021289" y="8914401"/>
            <a:ext cx="3076363" cy="470898"/>
          </a:xfrm>
          <a:prstGeom prst="rect">
            <a:avLst/>
          </a:prstGeom>
          <a:noFill/>
          <a:ln cap="flat">
            <a:noFill/>
          </a:ln>
        </p:spPr>
        <p:txBody>
          <a:bodyPr vert="horz" wrap="square" lIns="94192" tIns="47096" rIns="94192" bIns="47096" anchor="b" anchorCtr="0" compatLnSpc="1">
            <a:noAutofit/>
          </a:bodyPr>
          <a:lstStyle/>
          <a:p>
            <a:pPr algn="r" defTabSz="941923">
              <a:defRPr sz="1800" b="0" i="0" u="none" strike="noStrike" kern="0" cap="none" spc="0" baseline="0">
                <a:solidFill>
                  <a:srgbClr val="000000"/>
                </a:solidFill>
                <a:uFillTx/>
              </a:defRPr>
            </a:pPr>
            <a:fld id="{411AEE6E-9799-40C6-844A-2C66BA8A81D6}" type="slidenum">
              <a:pPr algn="r" defTabSz="941923">
                <a:defRPr sz="1800" b="0" i="0" u="none" strike="noStrike" kern="0" cap="none" spc="0" baseline="0">
                  <a:solidFill>
                    <a:srgbClr val="000000"/>
                  </a:solidFill>
                  <a:uFillTx/>
                </a:defRPr>
              </a:pPr>
              <a:t>6</a:t>
            </a:fld>
            <a:endParaRPr lang="en-GB" sz="1200">
              <a:solidFill>
                <a:srgbClr val="000000"/>
              </a:solidFill>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35013" y="1173163"/>
            <a:ext cx="5629275" cy="3167062"/>
          </a:xfrm>
        </p:spPr>
      </p:sp>
      <p:sp>
        <p:nvSpPr>
          <p:cNvPr id="3" name="Notes Placeholder 2"/>
          <p:cNvSpPr>
            <a:spLocks noGrp="1"/>
          </p:cNvSpPr>
          <p:nvPr>
            <p:ph type="body" idx="1"/>
          </p:nvPr>
        </p:nvSpPr>
        <p:spPr/>
        <p:txBody>
          <a:bodyPr/>
          <a:lstStyle/>
          <a:p>
            <a:r>
              <a:rPr lang="en-US" dirty="0"/>
              <a:t>Referrals from community physio, practice and parish nurse, community matron, NDH independent living officer.</a:t>
            </a:r>
          </a:p>
          <a:p>
            <a:r>
              <a:rPr lang="en-US" dirty="0"/>
              <a:t>23% from core 20 in Ilfracombe and Barnstaple.</a:t>
            </a:r>
          </a:p>
          <a:p>
            <a:r>
              <a:rPr lang="en-US" dirty="0"/>
              <a:t>Drop outs = change in health status, 1 x caring responsibilities  we can account for all.  2 drop out due to lack of confidence.  Best retention in Ilfracombe, with only one drop out due to mental health crisis- picked back up by mental health team.</a:t>
            </a:r>
          </a:p>
        </p:txBody>
      </p:sp>
      <p:sp>
        <p:nvSpPr>
          <p:cNvPr id="4" name="Slide Number Placeholder 3"/>
          <p:cNvSpPr>
            <a:spLocks noGrp="1"/>
          </p:cNvSpPr>
          <p:nvPr>
            <p:ph type="sldNum" sz="quarter" idx="5"/>
          </p:nvPr>
        </p:nvSpPr>
        <p:spPr/>
        <p:txBody>
          <a:bodyPr/>
          <a:lstStyle/>
          <a:p>
            <a:pPr lvl="0"/>
            <a:fld id="{EA5AC871-2E6C-45EE-AF2D-38D749DDF1CF}" type="slidenum">
              <a:rPr lang="en-GB" smtClean="0"/>
              <a:t>7</a:t>
            </a:fld>
            <a:endParaRPr lang="en-GB"/>
          </a:p>
        </p:txBody>
      </p:sp>
    </p:spTree>
    <p:extLst>
      <p:ext uri="{BB962C8B-B14F-4D97-AF65-F5344CB8AC3E}">
        <p14:creationId xmlns:p14="http://schemas.microsoft.com/office/powerpoint/2010/main" val="1941587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1B0BF6-97E3-C420-1B02-C08A3429EF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DAAA56-BBB9-D192-5A22-350FBB89776B}"/>
              </a:ext>
            </a:extLst>
          </p:cNvPr>
          <p:cNvSpPr txBox="1">
            <a:spLocks noGrp="1"/>
          </p:cNvSpPr>
          <p:nvPr>
            <p:ph type="body" sz="quarter" idx="1"/>
          </p:nvPr>
        </p:nvSpPr>
        <p:spPr/>
        <p:txBody>
          <a:bodyPr/>
          <a:lstStyle/>
          <a:p>
            <a:pPr lvl="0"/>
            <a:r>
              <a:rPr lang="en-GB" dirty="0"/>
              <a:t>Difficult to plan.  Every time we stop, it takes more resources to get started.</a:t>
            </a:r>
          </a:p>
          <a:p>
            <a:pPr lvl="0"/>
            <a:r>
              <a:rPr lang="en-GB" dirty="0"/>
              <a:t>Freelance instructors – recurrent funding would allow us to offer contracts.  Specialist nature of provision, lack of skilled workforce in area.</a:t>
            </a:r>
          </a:p>
          <a:p>
            <a:pPr lvl="0"/>
            <a:r>
              <a:rPr lang="en-GB" dirty="0"/>
              <a:t>Often patients don’t have capacity to catch the bus at the start of a programme, even if there is one available.  Community transport good but unreliable for recurrent provision and still costly.</a:t>
            </a:r>
          </a:p>
          <a:p>
            <a:pPr lvl="0"/>
            <a:r>
              <a:rPr lang="en-GB" dirty="0"/>
              <a:t>Hard to find accessible and affordable venues.  Lots of floor space required for backward chaining.  Community hospitals not suitable.</a:t>
            </a:r>
          </a:p>
          <a:p>
            <a:pPr lvl="0"/>
            <a:r>
              <a:rPr lang="en-GB" dirty="0"/>
              <a:t>Looking at digital options for the future, but high falling risk of some participants makes them unsuitable for remote provision and lack of digital skills.  Otago – may be an option?</a:t>
            </a:r>
          </a:p>
        </p:txBody>
      </p:sp>
      <p:sp>
        <p:nvSpPr>
          <p:cNvPr id="4" name="Slide Number Placeholder 3">
            <a:extLst>
              <a:ext uri="{FF2B5EF4-FFF2-40B4-BE49-F238E27FC236}">
                <a16:creationId xmlns:a16="http://schemas.microsoft.com/office/drawing/2014/main" id="{55D7E0D8-D0A5-E7A6-5D12-899E49A9A562}"/>
              </a:ext>
            </a:extLst>
          </p:cNvPr>
          <p:cNvSpPr txBox="1"/>
          <p:nvPr/>
        </p:nvSpPr>
        <p:spPr>
          <a:xfrm>
            <a:off x="4021289" y="8914401"/>
            <a:ext cx="3076363" cy="470898"/>
          </a:xfrm>
          <a:prstGeom prst="rect">
            <a:avLst/>
          </a:prstGeom>
          <a:noFill/>
          <a:ln cap="flat">
            <a:noFill/>
          </a:ln>
        </p:spPr>
        <p:txBody>
          <a:bodyPr vert="horz" wrap="square" lIns="94192" tIns="47096" rIns="94192" bIns="47096" anchor="b" anchorCtr="0" compatLnSpc="1">
            <a:noAutofit/>
          </a:bodyPr>
          <a:lstStyle/>
          <a:p>
            <a:pPr algn="r" defTabSz="941923">
              <a:defRPr sz="1800" b="0" i="0" u="none" strike="noStrike" kern="0" cap="none" spc="0" baseline="0">
                <a:solidFill>
                  <a:srgbClr val="000000"/>
                </a:solidFill>
                <a:uFillTx/>
              </a:defRPr>
            </a:pPr>
            <a:fld id="{A3515A0A-5C45-4B6A-950E-874812F2DE99}" type="slidenum">
              <a:pPr algn="r" defTabSz="941923">
                <a:defRPr sz="1800" b="0" i="0" u="none" strike="noStrike" kern="0" cap="none" spc="0" baseline="0">
                  <a:solidFill>
                    <a:srgbClr val="000000"/>
                  </a:solidFill>
                  <a:uFillTx/>
                </a:defRPr>
              </a:pPr>
              <a:t>8</a:t>
            </a:fld>
            <a:endParaRPr lang="en-GB" sz="1200">
              <a:solidFill>
                <a:srgbClr val="000000"/>
              </a:solidFill>
              <a:latin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2755DF-F2A0-CD63-FB83-E70D42DEA020}"/>
              </a:ext>
            </a:extLst>
          </p:cNvPr>
          <p:cNvSpPr>
            <a:spLocks noGrp="1" noRot="1" noChangeAspect="1"/>
          </p:cNvSpPr>
          <p:nvPr>
            <p:ph type="sldImg"/>
          </p:nvPr>
        </p:nvSpPr>
        <p:spPr>
          <a:xfrm>
            <a:off x="735013" y="1173163"/>
            <a:ext cx="5629275" cy="3167062"/>
          </a:xfrm>
        </p:spPr>
      </p:sp>
      <p:sp>
        <p:nvSpPr>
          <p:cNvPr id="3" name="Notes Placeholder 2">
            <a:extLst>
              <a:ext uri="{FF2B5EF4-FFF2-40B4-BE49-F238E27FC236}">
                <a16:creationId xmlns:a16="http://schemas.microsoft.com/office/drawing/2014/main" id="{A9403899-ED0B-79DC-C693-CBB893965DA6}"/>
              </a:ext>
            </a:extLst>
          </p:cNvPr>
          <p:cNvSpPr txBox="1">
            <a:spLocks noGrp="1"/>
          </p:cNvSpPr>
          <p:nvPr>
            <p:ph type="body" sz="quarter" idx="1"/>
          </p:nvPr>
        </p:nvSpPr>
        <p:spPr/>
        <p:txBody>
          <a:bodyPr/>
          <a:lstStyle/>
          <a:p>
            <a:pPr lvl="0"/>
            <a:r>
              <a:rPr lang="en-US" dirty="0"/>
              <a:t>Don’t forget to play video!</a:t>
            </a:r>
          </a:p>
          <a:p>
            <a:pPr lvl="0"/>
            <a:endParaRPr lang="en-US" dirty="0"/>
          </a:p>
          <a:p>
            <a:pPr lvl="0"/>
            <a:r>
              <a:rPr lang="en-US" dirty="0"/>
              <a:t>We provide 6 pay as you go classes across North Devon and Torridge. £6 per person but costs us £12 pp to deliver.  Reliant on grant funding.  Even at the end of the </a:t>
            </a:r>
            <a:r>
              <a:rPr lang="en-US" dirty="0" err="1"/>
              <a:t>programme</a:t>
            </a:r>
            <a:r>
              <a:rPr lang="en-US" dirty="0"/>
              <a:t>, many participants are not ready (may never be – e.g. progressive conditions such as </a:t>
            </a:r>
            <a:r>
              <a:rPr lang="en-US" dirty="0" err="1"/>
              <a:t>parkinsons</a:t>
            </a:r>
            <a:r>
              <a:rPr lang="en-US" dirty="0"/>
              <a:t>) for mainstream provision.  Lack of skilled workforce in mainstream leisure.</a:t>
            </a:r>
            <a:endParaRPr lang="en-GB" dirty="0"/>
          </a:p>
        </p:txBody>
      </p:sp>
      <p:sp>
        <p:nvSpPr>
          <p:cNvPr id="4" name="Slide Number Placeholder 3">
            <a:extLst>
              <a:ext uri="{FF2B5EF4-FFF2-40B4-BE49-F238E27FC236}">
                <a16:creationId xmlns:a16="http://schemas.microsoft.com/office/drawing/2014/main" id="{9BDFFE2B-68F9-3F62-AB3B-915FE2E977D8}"/>
              </a:ext>
            </a:extLst>
          </p:cNvPr>
          <p:cNvSpPr txBox="1"/>
          <p:nvPr/>
        </p:nvSpPr>
        <p:spPr>
          <a:xfrm>
            <a:off x="4021289" y="8914401"/>
            <a:ext cx="3076363" cy="470898"/>
          </a:xfrm>
          <a:prstGeom prst="rect">
            <a:avLst/>
          </a:prstGeom>
          <a:noFill/>
          <a:ln cap="flat">
            <a:noFill/>
          </a:ln>
        </p:spPr>
        <p:txBody>
          <a:bodyPr vert="horz" wrap="square" lIns="94192" tIns="47096" rIns="94192" bIns="47096" anchor="b" anchorCtr="0" compatLnSpc="1">
            <a:noAutofit/>
          </a:bodyPr>
          <a:lstStyle/>
          <a:p>
            <a:pPr algn="r" defTabSz="941923">
              <a:defRPr sz="1800" b="0" i="0" u="none" strike="noStrike" kern="0" cap="none" spc="0" baseline="0">
                <a:solidFill>
                  <a:srgbClr val="000000"/>
                </a:solidFill>
                <a:uFillTx/>
              </a:defRPr>
            </a:pPr>
            <a:fld id="{DF5B8956-DEB7-4CD8-AEE6-1126F04ECD34}" type="slidenum">
              <a:pPr algn="r" defTabSz="941923">
                <a:defRPr sz="1800" b="0" i="0" u="none" strike="noStrike" kern="0" cap="none" spc="0" baseline="0">
                  <a:solidFill>
                    <a:srgbClr val="000000"/>
                  </a:solidFill>
                  <a:uFillTx/>
                </a:defRPr>
              </a:pPr>
              <a:t>9</a:t>
            </a:fld>
            <a:endParaRPr lang="en-GB" sz="1200">
              <a:solidFill>
                <a:srgbClr val="000000"/>
              </a:solidFill>
              <a:latin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lvl="0"/>
            <a:fld id="{EA5AC871-2E6C-45EE-AF2D-38D749DDF1CF}" type="slidenum">
              <a:rPr lang="en-GB" smtClean="0"/>
              <a:t>10</a:t>
            </a:fld>
            <a:endParaRPr lang="en-GB"/>
          </a:p>
        </p:txBody>
      </p:sp>
    </p:spTree>
    <p:extLst>
      <p:ext uri="{BB962C8B-B14F-4D97-AF65-F5344CB8AC3E}">
        <p14:creationId xmlns:p14="http://schemas.microsoft.com/office/powerpoint/2010/main" val="352754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lvl="0"/>
            <a:fld id="{EA5AC871-2E6C-45EE-AF2D-38D749DDF1CF}" type="slidenum">
              <a:rPr lang="en-GB" smtClean="0"/>
              <a:t>11</a:t>
            </a:fld>
            <a:endParaRPr lang="en-GB"/>
          </a:p>
        </p:txBody>
      </p:sp>
    </p:spTree>
    <p:extLst>
      <p:ext uri="{BB962C8B-B14F-4D97-AF65-F5344CB8AC3E}">
        <p14:creationId xmlns:p14="http://schemas.microsoft.com/office/powerpoint/2010/main" val="317267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15">
            <a:extLst>
              <a:ext uri="{FF2B5EF4-FFF2-40B4-BE49-F238E27FC236}">
                <a16:creationId xmlns:a16="http://schemas.microsoft.com/office/drawing/2014/main" id="{E984A02F-2241-3096-536B-930D164F1D29}"/>
              </a:ext>
            </a:extLst>
          </p:cNvPr>
          <p:cNvGrpSpPr/>
          <p:nvPr/>
        </p:nvGrpSpPr>
        <p:grpSpPr>
          <a:xfrm>
            <a:off x="-19" y="-8467"/>
            <a:ext cx="12192024" cy="6866467"/>
            <a:chOff x="-19" y="-8467"/>
            <a:chExt cx="12192024" cy="6866467"/>
          </a:xfrm>
        </p:grpSpPr>
        <p:cxnSp>
          <p:nvCxnSpPr>
            <p:cNvPr id="3" name="Straight Connector 18">
              <a:extLst>
                <a:ext uri="{FF2B5EF4-FFF2-40B4-BE49-F238E27FC236}">
                  <a16:creationId xmlns:a16="http://schemas.microsoft.com/office/drawing/2014/main" id="{D44FDD1D-CB04-6481-7664-A5B1DBB010F1}"/>
                </a:ext>
              </a:extLst>
            </p:cNvPr>
            <p:cNvCxnSpPr/>
            <p:nvPr/>
          </p:nvCxnSpPr>
          <p:spPr>
            <a:xfrm>
              <a:off x="9371008" y="0"/>
              <a:ext cx="1219207" cy="6858000"/>
            </a:xfrm>
            <a:prstGeom prst="straightConnector1">
              <a:avLst/>
            </a:prstGeom>
            <a:noFill/>
            <a:ln w="9528" cap="rnd">
              <a:solidFill>
                <a:srgbClr val="96F49A">
                  <a:alpha val="70000"/>
                </a:srgbClr>
              </a:solidFill>
              <a:prstDash val="solid"/>
              <a:miter/>
            </a:ln>
          </p:spPr>
        </p:cxnSp>
        <p:cxnSp>
          <p:nvCxnSpPr>
            <p:cNvPr id="4" name="Straight Connector 19">
              <a:extLst>
                <a:ext uri="{FF2B5EF4-FFF2-40B4-BE49-F238E27FC236}">
                  <a16:creationId xmlns:a16="http://schemas.microsoft.com/office/drawing/2014/main" id="{933A5898-16AA-287B-438F-B0268AEC25F4}"/>
                </a:ext>
              </a:extLst>
            </p:cNvPr>
            <p:cNvCxnSpPr/>
            <p:nvPr/>
          </p:nvCxnSpPr>
          <p:spPr>
            <a:xfrm flipH="1">
              <a:off x="7425266" y="3681410"/>
              <a:ext cx="4763557" cy="3176590"/>
            </a:xfrm>
            <a:prstGeom prst="straightConnector1">
              <a:avLst/>
            </a:prstGeom>
            <a:noFill/>
            <a:ln w="9528" cap="rnd">
              <a:solidFill>
                <a:srgbClr val="96F49A">
                  <a:alpha val="70000"/>
                </a:srgbClr>
              </a:solidFill>
              <a:prstDash val="solid"/>
              <a:miter/>
            </a:ln>
          </p:spPr>
        </p:cxnSp>
        <p:sp>
          <p:nvSpPr>
            <p:cNvPr id="5" name="Rectangle 23">
              <a:extLst>
                <a:ext uri="{FF2B5EF4-FFF2-40B4-BE49-F238E27FC236}">
                  <a16:creationId xmlns:a16="http://schemas.microsoft.com/office/drawing/2014/main" id="{11CD43A0-3C8C-8B18-6FDB-A53318DCB030}"/>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 f4 0 f2"/>
                <a:gd name="f9" fmla="+- f3 0 f2"/>
                <a:gd name="f10" fmla="*/ f9 1 3007349"/>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3007349" h="6866467">
                  <a:moveTo>
                    <a:pt x="f5" y="f2"/>
                  </a:moveTo>
                  <a:lnTo>
                    <a:pt x="f3" y="f2"/>
                  </a:lnTo>
                  <a:lnTo>
                    <a:pt x="f3" y="f4"/>
                  </a:lnTo>
                  <a:lnTo>
                    <a:pt x="f2" y="f4"/>
                  </a:lnTo>
                  <a:lnTo>
                    <a:pt x="f5" y="f2"/>
                  </a:lnTo>
                  <a:close/>
                </a:path>
              </a:pathLst>
            </a:custGeom>
            <a:solidFill>
              <a:srgbClr val="96F49A">
                <a:alpha val="36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Rectangle 25">
              <a:extLst>
                <a:ext uri="{FF2B5EF4-FFF2-40B4-BE49-F238E27FC236}">
                  <a16:creationId xmlns:a16="http://schemas.microsoft.com/office/drawing/2014/main" id="{EAE4F70E-0E09-E196-84A6-94C0BFF8F814}"/>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 f4 0 f2"/>
                <a:gd name="f9" fmla="+- f3 0 f2"/>
                <a:gd name="f10" fmla="*/ f9 1 2573311"/>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573311" h="6866467">
                  <a:moveTo>
                    <a:pt x="f2" y="f2"/>
                  </a:moveTo>
                  <a:lnTo>
                    <a:pt x="f3" y="f2"/>
                  </a:lnTo>
                  <a:lnTo>
                    <a:pt x="f3" y="f4"/>
                  </a:lnTo>
                  <a:lnTo>
                    <a:pt x="f5" y="f4"/>
                  </a:lnTo>
                  <a:lnTo>
                    <a:pt x="f2" y="f2"/>
                  </a:lnTo>
                  <a:close/>
                </a:path>
              </a:pathLst>
            </a:custGeom>
            <a:solidFill>
              <a:srgbClr val="96F49A">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Isosceles Triangle 22">
              <a:extLst>
                <a:ext uri="{FF2B5EF4-FFF2-40B4-BE49-F238E27FC236}">
                  <a16:creationId xmlns:a16="http://schemas.microsoft.com/office/drawing/2014/main" id="{ED0DB518-A8AC-C5E0-7477-552AC22C3265}"/>
                </a:ext>
              </a:extLst>
            </p:cNvPr>
            <p:cNvSpPr/>
            <p:nvPr/>
          </p:nvSpPr>
          <p:spPr>
            <a:xfrm>
              <a:off x="8932334" y="3047996"/>
              <a:ext cx="3259671" cy="3810003"/>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6F49A">
                <a:alpha val="72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Rectangle 27">
              <a:extLst>
                <a:ext uri="{FF2B5EF4-FFF2-40B4-BE49-F238E27FC236}">
                  <a16:creationId xmlns:a16="http://schemas.microsoft.com/office/drawing/2014/main" id="{BB01A308-90B8-45B5-4D4F-E2644D4315D7}"/>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 f4 0 f2"/>
                <a:gd name="f9" fmla="+- f3 0 f2"/>
                <a:gd name="f10" fmla="*/ f9 1 2858013"/>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858013" h="6866467">
                  <a:moveTo>
                    <a:pt x="f2" y="f2"/>
                  </a:moveTo>
                  <a:lnTo>
                    <a:pt x="f3" y="f2"/>
                  </a:lnTo>
                  <a:lnTo>
                    <a:pt x="f3" y="f4"/>
                  </a:lnTo>
                  <a:lnTo>
                    <a:pt x="f5" y="f4"/>
                  </a:lnTo>
                  <a:lnTo>
                    <a:pt x="f2" y="f2"/>
                  </a:lnTo>
                  <a:close/>
                </a:path>
              </a:pathLst>
            </a:custGeom>
            <a:solidFill>
              <a:srgbClr val="3DEB44">
                <a:alpha val="5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Rectangle 28">
              <a:extLst>
                <a:ext uri="{FF2B5EF4-FFF2-40B4-BE49-F238E27FC236}">
                  <a16:creationId xmlns:a16="http://schemas.microsoft.com/office/drawing/2014/main" id="{34CAA345-7C38-680B-3150-D633122E6E2A}"/>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 f4 0 f2"/>
                <a:gd name="f9" fmla="+- f3 0 f2"/>
                <a:gd name="f10" fmla="*/ f9 1 1290094"/>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90094" h="6858000">
                  <a:moveTo>
                    <a:pt x="f5" y="f2"/>
                  </a:moveTo>
                  <a:lnTo>
                    <a:pt x="f3" y="f2"/>
                  </a:lnTo>
                  <a:lnTo>
                    <a:pt x="f3" y="f4"/>
                  </a:lnTo>
                  <a:lnTo>
                    <a:pt x="f2" y="f4"/>
                  </a:lnTo>
                  <a:lnTo>
                    <a:pt x="f5" y="f2"/>
                  </a:lnTo>
                  <a:close/>
                </a:path>
              </a:pathLst>
            </a:custGeom>
            <a:solidFill>
              <a:srgbClr val="3DEB4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Rectangle 29">
              <a:extLst>
                <a:ext uri="{FF2B5EF4-FFF2-40B4-BE49-F238E27FC236}">
                  <a16:creationId xmlns:a16="http://schemas.microsoft.com/office/drawing/2014/main" id="{60B2EEAF-16DE-8BD0-543E-A8A3E96C353C}"/>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 f4 0 f2"/>
                <a:gd name="f9" fmla="+- f3 0 f2"/>
                <a:gd name="f10" fmla="*/ f9 1 1249825"/>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49825" h="6858000">
                  <a:moveTo>
                    <a:pt x="f2" y="f2"/>
                  </a:moveTo>
                  <a:lnTo>
                    <a:pt x="f3" y="f2"/>
                  </a:lnTo>
                  <a:lnTo>
                    <a:pt x="f3" y="f4"/>
                  </a:lnTo>
                  <a:lnTo>
                    <a:pt x="f5" y="f4"/>
                  </a:lnTo>
                  <a:lnTo>
                    <a:pt x="f2" y="f2"/>
                  </a:lnTo>
                  <a:close/>
                </a:path>
              </a:pathLst>
            </a:custGeom>
            <a:solidFill>
              <a:srgbClr val="13B219">
                <a:alpha val="8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Isosceles Triangle 26">
              <a:extLst>
                <a:ext uri="{FF2B5EF4-FFF2-40B4-BE49-F238E27FC236}">
                  <a16:creationId xmlns:a16="http://schemas.microsoft.com/office/drawing/2014/main" id="{FEB2B88B-2042-D23D-F028-D9D7DDD8A2A4}"/>
                </a:ext>
              </a:extLst>
            </p:cNvPr>
            <p:cNvSpPr/>
            <p:nvPr/>
          </p:nvSpPr>
          <p:spPr>
            <a:xfrm>
              <a:off x="10371664" y="3589870"/>
              <a:ext cx="1817159" cy="3268129"/>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13B219">
                <a:alpha val="66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Isosceles Triangle 28">
              <a:extLst>
                <a:ext uri="{FF2B5EF4-FFF2-40B4-BE49-F238E27FC236}">
                  <a16:creationId xmlns:a16="http://schemas.microsoft.com/office/drawing/2014/main" id="{9F20FB0C-88DC-D47E-B87C-3FCB4E00EC8D}"/>
                </a:ext>
              </a:extLst>
            </p:cNvPr>
            <p:cNvSpPr/>
            <p:nvPr/>
          </p:nvSpPr>
          <p:spPr>
            <a:xfrm rot="10799991">
              <a:off x="-19" y="0"/>
              <a:ext cx="842592" cy="5666152"/>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3DEB4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13" name="Title 1">
            <a:extLst>
              <a:ext uri="{FF2B5EF4-FFF2-40B4-BE49-F238E27FC236}">
                <a16:creationId xmlns:a16="http://schemas.microsoft.com/office/drawing/2014/main" id="{427611A8-2248-3637-3FE7-C4FB0194CA1E}"/>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en-US"/>
              <a:t>Click to edit Master title style</a:t>
            </a:r>
          </a:p>
        </p:txBody>
      </p:sp>
      <p:sp>
        <p:nvSpPr>
          <p:cNvPr id="14" name="Subtitle 2">
            <a:extLst>
              <a:ext uri="{FF2B5EF4-FFF2-40B4-BE49-F238E27FC236}">
                <a16:creationId xmlns:a16="http://schemas.microsoft.com/office/drawing/2014/main" id="{EB77FDB9-AD13-8FD8-FAB5-D94C4040A1B6}"/>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en-US"/>
              <a:t>Click to edit Master subtitle style</a:t>
            </a:r>
          </a:p>
        </p:txBody>
      </p:sp>
      <p:sp>
        <p:nvSpPr>
          <p:cNvPr id="15" name="Date Placeholder 3">
            <a:extLst>
              <a:ext uri="{FF2B5EF4-FFF2-40B4-BE49-F238E27FC236}">
                <a16:creationId xmlns:a16="http://schemas.microsoft.com/office/drawing/2014/main" id="{16556615-0FB8-0B21-3129-A9AA9F37C9A1}"/>
              </a:ext>
            </a:extLst>
          </p:cNvPr>
          <p:cNvSpPr txBox="1">
            <a:spLocks noGrp="1"/>
          </p:cNvSpPr>
          <p:nvPr>
            <p:ph type="dt" sz="half" idx="7"/>
          </p:nvPr>
        </p:nvSpPr>
        <p:spPr/>
        <p:txBody>
          <a:bodyPr/>
          <a:lstStyle>
            <a:lvl1pPr>
              <a:defRPr/>
            </a:lvl1pPr>
          </a:lstStyle>
          <a:p>
            <a:pPr lvl="0"/>
            <a:fld id="{290CF0DF-048F-4B79-B955-464B8F5CBD89}" type="datetime1">
              <a:rPr lang="en-US"/>
              <a:pPr lvl="0"/>
              <a:t>9/24/2025</a:t>
            </a:fld>
            <a:endParaRPr lang="en-US"/>
          </a:p>
        </p:txBody>
      </p:sp>
      <p:sp>
        <p:nvSpPr>
          <p:cNvPr id="16" name="Footer Placeholder 4">
            <a:extLst>
              <a:ext uri="{FF2B5EF4-FFF2-40B4-BE49-F238E27FC236}">
                <a16:creationId xmlns:a16="http://schemas.microsoft.com/office/drawing/2014/main" id="{AAC94388-A566-8D7D-C664-2E6BF090B7E2}"/>
              </a:ext>
            </a:extLst>
          </p:cNvPr>
          <p:cNvSpPr txBox="1">
            <a:spLocks noGrp="1"/>
          </p:cNvSpPr>
          <p:nvPr>
            <p:ph type="ftr" sz="quarter" idx="9"/>
          </p:nvPr>
        </p:nvSpPr>
        <p:spPr/>
        <p:txBody>
          <a:bodyPr/>
          <a:lstStyle>
            <a:lvl1pPr>
              <a:defRPr/>
            </a:lvl1pPr>
          </a:lstStyle>
          <a:p>
            <a:pPr lvl="0"/>
            <a:endParaRPr lang="en-US"/>
          </a:p>
        </p:txBody>
      </p:sp>
      <p:sp>
        <p:nvSpPr>
          <p:cNvPr id="17" name="Slide Number Placeholder 5">
            <a:extLst>
              <a:ext uri="{FF2B5EF4-FFF2-40B4-BE49-F238E27FC236}">
                <a16:creationId xmlns:a16="http://schemas.microsoft.com/office/drawing/2014/main" id="{B4DAD6EB-9A78-2296-E56A-62BD7052FD08}"/>
              </a:ext>
            </a:extLst>
          </p:cNvPr>
          <p:cNvSpPr txBox="1">
            <a:spLocks noGrp="1"/>
          </p:cNvSpPr>
          <p:nvPr>
            <p:ph type="sldNum" sz="quarter" idx="8"/>
          </p:nvPr>
        </p:nvSpPr>
        <p:spPr/>
        <p:txBody>
          <a:bodyPr/>
          <a:lstStyle>
            <a:lvl1pPr>
              <a:defRPr/>
            </a:lvl1pPr>
          </a:lstStyle>
          <a:p>
            <a:pPr lvl="0"/>
            <a:fld id="{F908C138-1F5E-4964-899E-B80D074543EB}" type="slidenum">
              <a:t>‹#›</a:t>
            </a:fld>
            <a:endParaRPr lang="en-US"/>
          </a:p>
        </p:txBody>
      </p:sp>
    </p:spTree>
    <p:extLst>
      <p:ext uri="{BB962C8B-B14F-4D97-AF65-F5344CB8AC3E}">
        <p14:creationId xmlns:p14="http://schemas.microsoft.com/office/powerpoint/2010/main" val="3561198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A759B-A58F-B143-E7AE-2D3C70F2DC89}"/>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01A18D99-36E7-9E79-D665-93DB0D3FDA2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F26B27-E9E5-7CAF-AE57-AF7724C4CB12}"/>
              </a:ext>
            </a:extLst>
          </p:cNvPr>
          <p:cNvSpPr txBox="1">
            <a:spLocks noGrp="1"/>
          </p:cNvSpPr>
          <p:nvPr>
            <p:ph type="dt" sz="half" idx="7"/>
          </p:nvPr>
        </p:nvSpPr>
        <p:spPr/>
        <p:txBody>
          <a:bodyPr/>
          <a:lstStyle>
            <a:lvl1pPr>
              <a:defRPr/>
            </a:lvl1pPr>
          </a:lstStyle>
          <a:p>
            <a:pPr lvl="0"/>
            <a:fld id="{7C992123-2362-49C8-8C06-C825076B28CA}" type="datetime1">
              <a:rPr lang="en-US"/>
              <a:pPr lvl="0"/>
              <a:t>9/24/2025</a:t>
            </a:fld>
            <a:endParaRPr lang="en-US"/>
          </a:p>
        </p:txBody>
      </p:sp>
      <p:sp>
        <p:nvSpPr>
          <p:cNvPr id="5" name="Footer Placeholder 4">
            <a:extLst>
              <a:ext uri="{FF2B5EF4-FFF2-40B4-BE49-F238E27FC236}">
                <a16:creationId xmlns:a16="http://schemas.microsoft.com/office/drawing/2014/main" id="{15CF7376-3990-4F69-E5CA-1C890DC12FAD}"/>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6AEB82A7-9293-B9B4-85F9-AAFA7E910FF3}"/>
              </a:ext>
            </a:extLst>
          </p:cNvPr>
          <p:cNvSpPr txBox="1">
            <a:spLocks noGrp="1"/>
          </p:cNvSpPr>
          <p:nvPr>
            <p:ph type="sldNum" sz="quarter" idx="8"/>
          </p:nvPr>
        </p:nvSpPr>
        <p:spPr/>
        <p:txBody>
          <a:bodyPr/>
          <a:lstStyle>
            <a:lvl1pPr>
              <a:defRPr/>
            </a:lvl1pPr>
          </a:lstStyle>
          <a:p>
            <a:pPr lvl="0"/>
            <a:fld id="{96869411-3ACF-44BC-BF62-F803A82E4882}" type="slidenum">
              <a:t>‹#›</a:t>
            </a:fld>
            <a:endParaRPr lang="en-US"/>
          </a:p>
        </p:txBody>
      </p:sp>
    </p:spTree>
    <p:extLst>
      <p:ext uri="{BB962C8B-B14F-4D97-AF65-F5344CB8AC3E}">
        <p14:creationId xmlns:p14="http://schemas.microsoft.com/office/powerpoint/2010/main" val="355168984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82354-D2E4-7720-6BD2-993011C3F239}"/>
              </a:ext>
            </a:extLst>
          </p:cNvPr>
          <p:cNvSpPr txBox="1">
            <a:spLocks noGrp="1"/>
          </p:cNvSpPr>
          <p:nvPr>
            <p:ph type="title"/>
          </p:nvPr>
        </p:nvSpPr>
        <p:spPr>
          <a:xfrm>
            <a:off x="677332" y="2700863"/>
            <a:ext cx="8596667" cy="1826578"/>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4B04BE4F-E7B6-EB38-4F90-0D42ED4CC590}"/>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7B9E7B4D-FF44-1777-A8AF-497895D0E1E3}"/>
              </a:ext>
            </a:extLst>
          </p:cNvPr>
          <p:cNvSpPr txBox="1">
            <a:spLocks noGrp="1"/>
          </p:cNvSpPr>
          <p:nvPr>
            <p:ph type="dt" sz="half" idx="7"/>
          </p:nvPr>
        </p:nvSpPr>
        <p:spPr/>
        <p:txBody>
          <a:bodyPr/>
          <a:lstStyle>
            <a:lvl1pPr>
              <a:defRPr/>
            </a:lvl1pPr>
          </a:lstStyle>
          <a:p>
            <a:pPr lvl="0"/>
            <a:fld id="{5A0BF970-7990-44F6-943D-58D4DE671B8E}" type="datetime1">
              <a:rPr lang="en-US"/>
              <a:pPr lvl="0"/>
              <a:t>9/24/2025</a:t>
            </a:fld>
            <a:endParaRPr lang="en-US"/>
          </a:p>
        </p:txBody>
      </p:sp>
      <p:sp>
        <p:nvSpPr>
          <p:cNvPr id="5" name="Footer Placeholder 4">
            <a:extLst>
              <a:ext uri="{FF2B5EF4-FFF2-40B4-BE49-F238E27FC236}">
                <a16:creationId xmlns:a16="http://schemas.microsoft.com/office/drawing/2014/main" id="{2D0534CB-8AFD-68CF-CDC2-E58A7B378E2B}"/>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4D10A49C-8993-158E-5E61-DD4B7FE9BEAB}"/>
              </a:ext>
            </a:extLst>
          </p:cNvPr>
          <p:cNvSpPr txBox="1">
            <a:spLocks noGrp="1"/>
          </p:cNvSpPr>
          <p:nvPr>
            <p:ph type="sldNum" sz="quarter" idx="8"/>
          </p:nvPr>
        </p:nvSpPr>
        <p:spPr/>
        <p:txBody>
          <a:bodyPr/>
          <a:lstStyle>
            <a:lvl1pPr>
              <a:defRPr/>
            </a:lvl1pPr>
          </a:lstStyle>
          <a:p>
            <a:pPr lvl="0"/>
            <a:fld id="{F06A82F5-81DD-4F88-BA82-F8477F7D2DF7}" type="slidenum">
              <a:t>‹#›</a:t>
            </a:fld>
            <a:endParaRPr lang="en-US"/>
          </a:p>
        </p:txBody>
      </p:sp>
    </p:spTree>
    <p:extLst>
      <p:ext uri="{BB962C8B-B14F-4D97-AF65-F5344CB8AC3E}">
        <p14:creationId xmlns:p14="http://schemas.microsoft.com/office/powerpoint/2010/main" val="1423049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C330F-E335-B5A3-5152-635BD19997C0}"/>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28D0A0DD-89B0-5C41-ED9D-8144D7965A61}"/>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3E3E8A-4648-1805-ADB8-52DE37C5C16B}"/>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9EA7C0F-3325-2E0E-B3AD-0557175C9EAA}"/>
              </a:ext>
            </a:extLst>
          </p:cNvPr>
          <p:cNvSpPr txBox="1">
            <a:spLocks noGrp="1"/>
          </p:cNvSpPr>
          <p:nvPr>
            <p:ph type="dt" sz="half" idx="7"/>
          </p:nvPr>
        </p:nvSpPr>
        <p:spPr/>
        <p:txBody>
          <a:bodyPr/>
          <a:lstStyle>
            <a:lvl1pPr>
              <a:defRPr/>
            </a:lvl1pPr>
          </a:lstStyle>
          <a:p>
            <a:pPr lvl="0"/>
            <a:fld id="{D4A9439A-57BD-46A1-BC04-677C8718AC54}" type="datetime1">
              <a:rPr lang="en-US"/>
              <a:pPr lvl="0"/>
              <a:t>9/24/2025</a:t>
            </a:fld>
            <a:endParaRPr lang="en-US"/>
          </a:p>
        </p:txBody>
      </p:sp>
      <p:sp>
        <p:nvSpPr>
          <p:cNvPr id="6" name="Footer Placeholder 5">
            <a:extLst>
              <a:ext uri="{FF2B5EF4-FFF2-40B4-BE49-F238E27FC236}">
                <a16:creationId xmlns:a16="http://schemas.microsoft.com/office/drawing/2014/main" id="{838E4B48-E8B8-E67B-139C-3DAEA6A726B5}"/>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72FAB496-3B4B-2104-5779-EBB57EBE414E}"/>
              </a:ext>
            </a:extLst>
          </p:cNvPr>
          <p:cNvSpPr txBox="1">
            <a:spLocks noGrp="1"/>
          </p:cNvSpPr>
          <p:nvPr>
            <p:ph type="sldNum" sz="quarter" idx="8"/>
          </p:nvPr>
        </p:nvSpPr>
        <p:spPr/>
        <p:txBody>
          <a:bodyPr/>
          <a:lstStyle>
            <a:lvl1pPr>
              <a:defRPr/>
            </a:lvl1pPr>
          </a:lstStyle>
          <a:p>
            <a:pPr lvl="0"/>
            <a:fld id="{BB67364C-403B-4F90-AA1B-F16CFE79150B}" type="slidenum">
              <a:t>‹#›</a:t>
            </a:fld>
            <a:endParaRPr lang="en-US"/>
          </a:p>
        </p:txBody>
      </p:sp>
    </p:spTree>
    <p:extLst>
      <p:ext uri="{BB962C8B-B14F-4D97-AF65-F5344CB8AC3E}">
        <p14:creationId xmlns:p14="http://schemas.microsoft.com/office/powerpoint/2010/main" val="191332426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2883F-C398-EDEB-AC8E-EBD295EC9AB1}"/>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6567BE31-D551-0B1B-1D03-3F6C8C59CBE7}"/>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0243A98E-D9AF-C611-3035-5211680A94D6}"/>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925437-C56B-D2FA-2DE1-058BCACFFD1F}"/>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BC638443-AB0F-E9D1-0969-8618B51F8E7D}"/>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1B6E2D6-2540-E408-9D84-1BD4ADEE9A04}"/>
              </a:ext>
            </a:extLst>
          </p:cNvPr>
          <p:cNvSpPr txBox="1">
            <a:spLocks noGrp="1"/>
          </p:cNvSpPr>
          <p:nvPr>
            <p:ph type="dt" sz="half" idx="7"/>
          </p:nvPr>
        </p:nvSpPr>
        <p:spPr/>
        <p:txBody>
          <a:bodyPr/>
          <a:lstStyle>
            <a:lvl1pPr>
              <a:defRPr/>
            </a:lvl1pPr>
          </a:lstStyle>
          <a:p>
            <a:pPr lvl="0"/>
            <a:fld id="{051929C8-17F8-49B6-8259-8C5720276E3D}" type="datetime1">
              <a:rPr lang="en-US"/>
              <a:pPr lvl="0"/>
              <a:t>9/24/2025</a:t>
            </a:fld>
            <a:endParaRPr lang="en-US"/>
          </a:p>
        </p:txBody>
      </p:sp>
      <p:sp>
        <p:nvSpPr>
          <p:cNvPr id="8" name="Footer Placeholder 7">
            <a:extLst>
              <a:ext uri="{FF2B5EF4-FFF2-40B4-BE49-F238E27FC236}">
                <a16:creationId xmlns:a16="http://schemas.microsoft.com/office/drawing/2014/main" id="{15974246-E08F-156C-E64C-A1122445A9A2}"/>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4505EE77-3754-9FD7-FDDB-F3DACED8B241}"/>
              </a:ext>
            </a:extLst>
          </p:cNvPr>
          <p:cNvSpPr txBox="1">
            <a:spLocks noGrp="1"/>
          </p:cNvSpPr>
          <p:nvPr>
            <p:ph type="sldNum" sz="quarter" idx="8"/>
          </p:nvPr>
        </p:nvSpPr>
        <p:spPr/>
        <p:txBody>
          <a:bodyPr/>
          <a:lstStyle>
            <a:lvl1pPr>
              <a:defRPr/>
            </a:lvl1pPr>
          </a:lstStyle>
          <a:p>
            <a:pPr lvl="0"/>
            <a:fld id="{1E0A2BB3-FD00-4EE7-8E10-B841F35289EE}" type="slidenum">
              <a:t>‹#›</a:t>
            </a:fld>
            <a:endParaRPr lang="en-US"/>
          </a:p>
        </p:txBody>
      </p:sp>
    </p:spTree>
    <p:extLst>
      <p:ext uri="{BB962C8B-B14F-4D97-AF65-F5344CB8AC3E}">
        <p14:creationId xmlns:p14="http://schemas.microsoft.com/office/powerpoint/2010/main" val="166484474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82CA7-7084-4BF2-309E-1705512F345C}"/>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0AE72686-4D2D-0A3B-93EB-7AB5A5EFFF5E}"/>
              </a:ext>
            </a:extLst>
          </p:cNvPr>
          <p:cNvSpPr txBox="1">
            <a:spLocks noGrp="1"/>
          </p:cNvSpPr>
          <p:nvPr>
            <p:ph type="dt" sz="half" idx="7"/>
          </p:nvPr>
        </p:nvSpPr>
        <p:spPr/>
        <p:txBody>
          <a:bodyPr/>
          <a:lstStyle>
            <a:lvl1pPr>
              <a:defRPr/>
            </a:lvl1pPr>
          </a:lstStyle>
          <a:p>
            <a:pPr lvl="0"/>
            <a:fld id="{F5DAF05C-CBB3-491C-9B53-25810804494A}" type="datetime1">
              <a:rPr lang="en-US"/>
              <a:pPr lvl="0"/>
              <a:t>9/24/2025</a:t>
            </a:fld>
            <a:endParaRPr lang="en-US"/>
          </a:p>
        </p:txBody>
      </p:sp>
      <p:sp>
        <p:nvSpPr>
          <p:cNvPr id="4" name="Footer Placeholder 3">
            <a:extLst>
              <a:ext uri="{FF2B5EF4-FFF2-40B4-BE49-F238E27FC236}">
                <a16:creationId xmlns:a16="http://schemas.microsoft.com/office/drawing/2014/main" id="{7BA5C22D-89AE-EE8E-3BD9-71726521E054}"/>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2AD66AAE-7B76-99F2-D711-8211879E86F9}"/>
              </a:ext>
            </a:extLst>
          </p:cNvPr>
          <p:cNvSpPr txBox="1">
            <a:spLocks noGrp="1"/>
          </p:cNvSpPr>
          <p:nvPr>
            <p:ph type="sldNum" sz="quarter" idx="8"/>
          </p:nvPr>
        </p:nvSpPr>
        <p:spPr/>
        <p:txBody>
          <a:bodyPr/>
          <a:lstStyle>
            <a:lvl1pPr>
              <a:defRPr/>
            </a:lvl1pPr>
          </a:lstStyle>
          <a:p>
            <a:pPr lvl="0"/>
            <a:fld id="{FADD3B82-D02E-42FB-A9AD-4BFCA93BEEA3}" type="slidenum">
              <a:t>‹#›</a:t>
            </a:fld>
            <a:endParaRPr lang="en-US"/>
          </a:p>
        </p:txBody>
      </p:sp>
    </p:spTree>
    <p:extLst>
      <p:ext uri="{BB962C8B-B14F-4D97-AF65-F5344CB8AC3E}">
        <p14:creationId xmlns:p14="http://schemas.microsoft.com/office/powerpoint/2010/main" val="66015521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C70351-08AC-358F-4196-B64EFCFE27B2}"/>
              </a:ext>
            </a:extLst>
          </p:cNvPr>
          <p:cNvSpPr txBox="1">
            <a:spLocks noGrp="1"/>
          </p:cNvSpPr>
          <p:nvPr>
            <p:ph type="dt" sz="half" idx="7"/>
          </p:nvPr>
        </p:nvSpPr>
        <p:spPr/>
        <p:txBody>
          <a:bodyPr/>
          <a:lstStyle>
            <a:lvl1pPr>
              <a:defRPr/>
            </a:lvl1pPr>
          </a:lstStyle>
          <a:p>
            <a:pPr lvl="0"/>
            <a:fld id="{9E578E96-F32F-4E27-9486-638602E7696C}" type="datetime1">
              <a:rPr lang="en-US"/>
              <a:pPr lvl="0"/>
              <a:t>9/24/2025</a:t>
            </a:fld>
            <a:endParaRPr lang="en-US"/>
          </a:p>
        </p:txBody>
      </p:sp>
      <p:sp>
        <p:nvSpPr>
          <p:cNvPr id="3" name="Footer Placeholder 2">
            <a:extLst>
              <a:ext uri="{FF2B5EF4-FFF2-40B4-BE49-F238E27FC236}">
                <a16:creationId xmlns:a16="http://schemas.microsoft.com/office/drawing/2014/main" id="{3911D3A3-AED5-249E-D83B-3A6032BF0A96}"/>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875089DA-A9F5-DF44-7C4A-0146AEB897DB}"/>
              </a:ext>
            </a:extLst>
          </p:cNvPr>
          <p:cNvSpPr txBox="1">
            <a:spLocks noGrp="1"/>
          </p:cNvSpPr>
          <p:nvPr>
            <p:ph type="sldNum" sz="quarter" idx="8"/>
          </p:nvPr>
        </p:nvSpPr>
        <p:spPr/>
        <p:txBody>
          <a:bodyPr/>
          <a:lstStyle>
            <a:lvl1pPr>
              <a:defRPr/>
            </a:lvl1pPr>
          </a:lstStyle>
          <a:p>
            <a:pPr lvl="0"/>
            <a:fld id="{2C800CFA-1F26-4B49-9EE2-D5F57CAF97AF}" type="slidenum">
              <a:t>‹#›</a:t>
            </a:fld>
            <a:endParaRPr lang="en-US"/>
          </a:p>
        </p:txBody>
      </p:sp>
    </p:spTree>
    <p:extLst>
      <p:ext uri="{BB962C8B-B14F-4D97-AF65-F5344CB8AC3E}">
        <p14:creationId xmlns:p14="http://schemas.microsoft.com/office/powerpoint/2010/main" val="1684557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6A5C3-68CF-223C-A129-049348829C45}"/>
              </a:ext>
            </a:extLst>
          </p:cNvPr>
          <p:cNvSpPr txBox="1">
            <a:spLocks noGrp="1"/>
          </p:cNvSpPr>
          <p:nvPr>
            <p:ph type="title"/>
          </p:nvPr>
        </p:nvSpPr>
        <p:spPr>
          <a:xfrm>
            <a:off x="677332" y="1498601"/>
            <a:ext cx="3854525" cy="1278468"/>
          </a:xfrm>
        </p:spPr>
        <p:txBody>
          <a:bodyPr anchor="b"/>
          <a:lstStyle>
            <a:lvl1pPr>
              <a:defRPr sz="2000"/>
            </a:lvl1pPr>
          </a:lstStyle>
          <a:p>
            <a:pPr lvl="0"/>
            <a:r>
              <a:rPr lang="en-US"/>
              <a:t>Click to edit Master title style</a:t>
            </a:r>
          </a:p>
        </p:txBody>
      </p:sp>
      <p:sp>
        <p:nvSpPr>
          <p:cNvPr id="3" name="Content Placeholder 2">
            <a:extLst>
              <a:ext uri="{FF2B5EF4-FFF2-40B4-BE49-F238E27FC236}">
                <a16:creationId xmlns:a16="http://schemas.microsoft.com/office/drawing/2014/main" id="{C6E8BD90-6B0D-DF22-821C-4BD99205193D}"/>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587578-2927-6EEF-EF5C-AF3C2D6CB97E}"/>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1C087007-4796-176A-3AAC-50951D6C320C}"/>
              </a:ext>
            </a:extLst>
          </p:cNvPr>
          <p:cNvSpPr txBox="1">
            <a:spLocks noGrp="1"/>
          </p:cNvSpPr>
          <p:nvPr>
            <p:ph type="dt" sz="half" idx="7"/>
          </p:nvPr>
        </p:nvSpPr>
        <p:spPr/>
        <p:txBody>
          <a:bodyPr/>
          <a:lstStyle>
            <a:lvl1pPr>
              <a:defRPr/>
            </a:lvl1pPr>
          </a:lstStyle>
          <a:p>
            <a:pPr lvl="0"/>
            <a:fld id="{B38D8974-0977-4FAE-98DB-6DE6900A8D55}" type="datetime1">
              <a:rPr lang="en-US"/>
              <a:pPr lvl="0"/>
              <a:t>9/24/2025</a:t>
            </a:fld>
            <a:endParaRPr lang="en-US"/>
          </a:p>
        </p:txBody>
      </p:sp>
      <p:sp>
        <p:nvSpPr>
          <p:cNvPr id="6" name="Footer Placeholder 5">
            <a:extLst>
              <a:ext uri="{FF2B5EF4-FFF2-40B4-BE49-F238E27FC236}">
                <a16:creationId xmlns:a16="http://schemas.microsoft.com/office/drawing/2014/main" id="{CD1D6865-B83B-CE38-5A77-72C596AB3C78}"/>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62A0FAE0-2A06-59DC-A255-B073E745DCAC}"/>
              </a:ext>
            </a:extLst>
          </p:cNvPr>
          <p:cNvSpPr txBox="1">
            <a:spLocks noGrp="1"/>
          </p:cNvSpPr>
          <p:nvPr>
            <p:ph type="sldNum" sz="quarter" idx="8"/>
          </p:nvPr>
        </p:nvSpPr>
        <p:spPr/>
        <p:txBody>
          <a:bodyPr/>
          <a:lstStyle>
            <a:lvl1pPr>
              <a:defRPr/>
            </a:lvl1pPr>
          </a:lstStyle>
          <a:p>
            <a:pPr lvl="0"/>
            <a:fld id="{7E262CA7-0FC4-4068-86E7-32CDF80677C9}" type="slidenum">
              <a:t>‹#›</a:t>
            </a:fld>
            <a:endParaRPr lang="en-US"/>
          </a:p>
        </p:txBody>
      </p:sp>
    </p:spTree>
    <p:extLst>
      <p:ext uri="{BB962C8B-B14F-4D97-AF65-F5344CB8AC3E}">
        <p14:creationId xmlns:p14="http://schemas.microsoft.com/office/powerpoint/2010/main" val="152230190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FD1AC-6996-A539-0AA3-246D5B8AD7D4}"/>
              </a:ext>
            </a:extLst>
          </p:cNvPr>
          <p:cNvSpPr txBox="1">
            <a:spLocks noGrp="1"/>
          </p:cNvSpPr>
          <p:nvPr>
            <p:ph type="title"/>
          </p:nvPr>
        </p:nvSpPr>
        <p:spPr>
          <a:xfrm>
            <a:off x="677332" y="4800600"/>
            <a:ext cx="8596667" cy="566735"/>
          </a:xfrm>
        </p:spPr>
        <p:txBody>
          <a:bodyPr anchor="b"/>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AAD8379B-C4A4-1ACC-391D-E0791CB8153B}"/>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311E560A-BA9F-357E-4B7F-626A551A8142}"/>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en-US"/>
              <a:t>Click to edit Master text styles</a:t>
            </a:r>
          </a:p>
        </p:txBody>
      </p:sp>
      <p:sp>
        <p:nvSpPr>
          <p:cNvPr id="5" name="Date Placeholder 4">
            <a:extLst>
              <a:ext uri="{FF2B5EF4-FFF2-40B4-BE49-F238E27FC236}">
                <a16:creationId xmlns:a16="http://schemas.microsoft.com/office/drawing/2014/main" id="{9E5A2232-AFDA-920A-E624-4688940181B5}"/>
              </a:ext>
            </a:extLst>
          </p:cNvPr>
          <p:cNvSpPr txBox="1">
            <a:spLocks noGrp="1"/>
          </p:cNvSpPr>
          <p:nvPr>
            <p:ph type="dt" sz="half" idx="7"/>
          </p:nvPr>
        </p:nvSpPr>
        <p:spPr/>
        <p:txBody>
          <a:bodyPr/>
          <a:lstStyle>
            <a:lvl1pPr>
              <a:defRPr/>
            </a:lvl1pPr>
          </a:lstStyle>
          <a:p>
            <a:pPr lvl="0"/>
            <a:fld id="{8A6E29EE-0495-4CBB-BB3D-C50C48EF8A34}" type="datetime1">
              <a:rPr lang="en-US"/>
              <a:pPr lvl="0"/>
              <a:t>9/24/2025</a:t>
            </a:fld>
            <a:endParaRPr lang="en-US"/>
          </a:p>
        </p:txBody>
      </p:sp>
      <p:sp>
        <p:nvSpPr>
          <p:cNvPr id="6" name="Footer Placeholder 5">
            <a:extLst>
              <a:ext uri="{FF2B5EF4-FFF2-40B4-BE49-F238E27FC236}">
                <a16:creationId xmlns:a16="http://schemas.microsoft.com/office/drawing/2014/main" id="{0F102275-4AD1-E4E8-0EE0-F737856A87B2}"/>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D6E5AA5C-5DE5-749B-B2C3-AD3CB85C3C6F}"/>
              </a:ext>
            </a:extLst>
          </p:cNvPr>
          <p:cNvSpPr txBox="1">
            <a:spLocks noGrp="1"/>
          </p:cNvSpPr>
          <p:nvPr>
            <p:ph type="sldNum" sz="quarter" idx="8"/>
          </p:nvPr>
        </p:nvSpPr>
        <p:spPr/>
        <p:txBody>
          <a:bodyPr/>
          <a:lstStyle>
            <a:lvl1pPr>
              <a:defRPr/>
            </a:lvl1pPr>
          </a:lstStyle>
          <a:p>
            <a:pPr lvl="0"/>
            <a:fld id="{DA257261-148F-49CD-B232-90AFD249D001}" type="slidenum">
              <a:t>‹#›</a:t>
            </a:fld>
            <a:endParaRPr lang="en-US"/>
          </a:p>
        </p:txBody>
      </p:sp>
    </p:spTree>
    <p:extLst>
      <p:ext uri="{BB962C8B-B14F-4D97-AF65-F5344CB8AC3E}">
        <p14:creationId xmlns:p14="http://schemas.microsoft.com/office/powerpoint/2010/main" val="190459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D92EE-E368-8518-85BE-936B92A2BDB1}"/>
              </a:ext>
            </a:extLst>
          </p:cNvPr>
          <p:cNvSpPr txBox="1">
            <a:spLocks noGrp="1"/>
          </p:cNvSpPr>
          <p:nvPr>
            <p:ph type="title"/>
          </p:nvPr>
        </p:nvSpPr>
        <p:spPr>
          <a:xfrm>
            <a:off x="677332" y="609603"/>
            <a:ext cx="8596667" cy="3403597"/>
          </a:xfrm>
        </p:spPr>
        <p:txBody>
          <a:bodyPr anchor="ctr"/>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2CDD13A9-0179-39BE-D5C4-98E29FCA7088}"/>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76A0138E-C956-3F9A-55C9-593BB3E2356B}"/>
              </a:ext>
            </a:extLst>
          </p:cNvPr>
          <p:cNvSpPr txBox="1">
            <a:spLocks noGrp="1"/>
          </p:cNvSpPr>
          <p:nvPr>
            <p:ph type="dt" sz="half" idx="7"/>
          </p:nvPr>
        </p:nvSpPr>
        <p:spPr/>
        <p:txBody>
          <a:bodyPr/>
          <a:lstStyle>
            <a:lvl1pPr>
              <a:defRPr/>
            </a:lvl1pPr>
          </a:lstStyle>
          <a:p>
            <a:pPr lvl="0"/>
            <a:fld id="{4FE5C313-85D7-4790-8A44-6FE0DA6D0CB4}" type="datetime1">
              <a:rPr lang="en-US"/>
              <a:pPr lvl="0"/>
              <a:t>9/24/2025</a:t>
            </a:fld>
            <a:endParaRPr lang="en-US"/>
          </a:p>
        </p:txBody>
      </p:sp>
      <p:sp>
        <p:nvSpPr>
          <p:cNvPr id="5" name="Footer Placeholder 4">
            <a:extLst>
              <a:ext uri="{FF2B5EF4-FFF2-40B4-BE49-F238E27FC236}">
                <a16:creationId xmlns:a16="http://schemas.microsoft.com/office/drawing/2014/main" id="{537FE17B-61F9-8B45-7529-09EC51B19A60}"/>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19CFF262-7DEA-41FD-0B00-F5744DF0FD62}"/>
              </a:ext>
            </a:extLst>
          </p:cNvPr>
          <p:cNvSpPr txBox="1">
            <a:spLocks noGrp="1"/>
          </p:cNvSpPr>
          <p:nvPr>
            <p:ph type="sldNum" sz="quarter" idx="8"/>
          </p:nvPr>
        </p:nvSpPr>
        <p:spPr/>
        <p:txBody>
          <a:bodyPr/>
          <a:lstStyle>
            <a:lvl1pPr>
              <a:defRPr/>
            </a:lvl1pPr>
          </a:lstStyle>
          <a:p>
            <a:pPr lvl="0"/>
            <a:fld id="{9F88B454-AE7B-4569-A879-FC055DC34224}" type="slidenum">
              <a:t>‹#›</a:t>
            </a:fld>
            <a:endParaRPr lang="en-US"/>
          </a:p>
        </p:txBody>
      </p:sp>
    </p:spTree>
    <p:extLst>
      <p:ext uri="{BB962C8B-B14F-4D97-AF65-F5344CB8AC3E}">
        <p14:creationId xmlns:p14="http://schemas.microsoft.com/office/powerpoint/2010/main" val="1550769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75867-2656-C811-85AC-3AD6E384B387}"/>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28C43637-E5A4-534C-DC81-A4D72645E8A3}"/>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6E983B5A-932B-DB2F-757B-306C6FCD2F61}"/>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5" name="Date Placeholder 3">
            <a:extLst>
              <a:ext uri="{FF2B5EF4-FFF2-40B4-BE49-F238E27FC236}">
                <a16:creationId xmlns:a16="http://schemas.microsoft.com/office/drawing/2014/main" id="{7A1001C7-FCE2-A9C5-A28E-C7DBF3AC50AE}"/>
              </a:ext>
            </a:extLst>
          </p:cNvPr>
          <p:cNvSpPr txBox="1">
            <a:spLocks noGrp="1"/>
          </p:cNvSpPr>
          <p:nvPr>
            <p:ph type="dt" sz="half" idx="7"/>
          </p:nvPr>
        </p:nvSpPr>
        <p:spPr/>
        <p:txBody>
          <a:bodyPr/>
          <a:lstStyle>
            <a:lvl1pPr>
              <a:defRPr/>
            </a:lvl1pPr>
          </a:lstStyle>
          <a:p>
            <a:pPr lvl="0"/>
            <a:fld id="{5502C90F-F9C0-4C03-BC82-629051922EAC}" type="datetime1">
              <a:rPr lang="en-US"/>
              <a:pPr lvl="0"/>
              <a:t>9/24/2025</a:t>
            </a:fld>
            <a:endParaRPr lang="en-US"/>
          </a:p>
        </p:txBody>
      </p:sp>
      <p:sp>
        <p:nvSpPr>
          <p:cNvPr id="6" name="Footer Placeholder 4">
            <a:extLst>
              <a:ext uri="{FF2B5EF4-FFF2-40B4-BE49-F238E27FC236}">
                <a16:creationId xmlns:a16="http://schemas.microsoft.com/office/drawing/2014/main" id="{29908F53-2441-4A9F-F82A-0724007C78A7}"/>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76BA47E3-DA4A-1785-854F-5BCE2EA78AB6}"/>
              </a:ext>
            </a:extLst>
          </p:cNvPr>
          <p:cNvSpPr txBox="1">
            <a:spLocks noGrp="1"/>
          </p:cNvSpPr>
          <p:nvPr>
            <p:ph type="sldNum" sz="quarter" idx="8"/>
          </p:nvPr>
        </p:nvSpPr>
        <p:spPr/>
        <p:txBody>
          <a:bodyPr/>
          <a:lstStyle>
            <a:lvl1pPr>
              <a:defRPr/>
            </a:lvl1pPr>
          </a:lstStyle>
          <a:p>
            <a:pPr lvl="0"/>
            <a:fld id="{2621387C-88DC-499A-BC86-73D734B27878}" type="slidenum">
              <a:t>‹#›</a:t>
            </a:fld>
            <a:endParaRPr lang="en-US"/>
          </a:p>
        </p:txBody>
      </p:sp>
      <p:sp>
        <p:nvSpPr>
          <p:cNvPr id="8" name="TextBox 23">
            <a:extLst>
              <a:ext uri="{FF2B5EF4-FFF2-40B4-BE49-F238E27FC236}">
                <a16:creationId xmlns:a16="http://schemas.microsoft.com/office/drawing/2014/main" id="{C474BEA5-9B7C-C30B-EFDF-15D6AA1D90AB}"/>
              </a:ext>
            </a:extLst>
          </p:cNvPr>
          <p:cNvSpPr txBox="1"/>
          <p:nvPr/>
        </p:nvSpPr>
        <p:spPr>
          <a:xfrm>
            <a:off x="541873" y="79037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6F49A"/>
                </a:solidFill>
                <a:uFillTx/>
                <a:latin typeface="Arial"/>
              </a:rPr>
              <a:t>“</a:t>
            </a:r>
          </a:p>
        </p:txBody>
      </p:sp>
      <p:sp>
        <p:nvSpPr>
          <p:cNvPr id="9" name="TextBox 24">
            <a:extLst>
              <a:ext uri="{FF2B5EF4-FFF2-40B4-BE49-F238E27FC236}">
                <a16:creationId xmlns:a16="http://schemas.microsoft.com/office/drawing/2014/main" id="{EC65210A-57A6-F534-B64B-7584174E0131}"/>
              </a:ext>
            </a:extLst>
          </p:cNvPr>
          <p:cNvSpPr txBox="1"/>
          <p:nvPr/>
        </p:nvSpPr>
        <p:spPr>
          <a:xfrm>
            <a:off x="8893015" y="288655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6F49A"/>
                </a:solidFill>
                <a:uFillTx/>
                <a:latin typeface="Arial"/>
              </a:rPr>
              <a:t>”</a:t>
            </a:r>
          </a:p>
        </p:txBody>
      </p:sp>
    </p:spTree>
    <p:extLst>
      <p:ext uri="{BB962C8B-B14F-4D97-AF65-F5344CB8AC3E}">
        <p14:creationId xmlns:p14="http://schemas.microsoft.com/office/powerpoint/2010/main" val="36480435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B15A7-85E9-A697-B37F-B5CA5D7D4D9B}"/>
              </a:ext>
            </a:extLst>
          </p:cNvPr>
          <p:cNvSpPr txBox="1">
            <a:spLocks noGrp="1"/>
          </p:cNvSpPr>
          <p:nvPr>
            <p:ph type="title"/>
          </p:nvPr>
        </p:nvSpPr>
        <p:spPr>
          <a:xfrm>
            <a:off x="677332" y="1931990"/>
            <a:ext cx="8596667" cy="2595460"/>
          </a:xfrm>
        </p:spPr>
        <p:txBody>
          <a:bodyPr anchor="b"/>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5DF3AF18-EE4E-6080-DDBC-6924307A0639}"/>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A5D4FAF8-9905-1FC9-360E-008B773830DA}"/>
              </a:ext>
            </a:extLst>
          </p:cNvPr>
          <p:cNvSpPr txBox="1">
            <a:spLocks noGrp="1"/>
          </p:cNvSpPr>
          <p:nvPr>
            <p:ph type="dt" sz="half" idx="7"/>
          </p:nvPr>
        </p:nvSpPr>
        <p:spPr/>
        <p:txBody>
          <a:bodyPr/>
          <a:lstStyle>
            <a:lvl1pPr>
              <a:defRPr/>
            </a:lvl1pPr>
          </a:lstStyle>
          <a:p>
            <a:pPr lvl="0"/>
            <a:fld id="{8308D2D6-C403-4475-9600-E1FD06717A8A}" type="datetime1">
              <a:rPr lang="en-US"/>
              <a:pPr lvl="0"/>
              <a:t>9/24/2025</a:t>
            </a:fld>
            <a:endParaRPr lang="en-US"/>
          </a:p>
        </p:txBody>
      </p:sp>
      <p:sp>
        <p:nvSpPr>
          <p:cNvPr id="5" name="Footer Placeholder 4">
            <a:extLst>
              <a:ext uri="{FF2B5EF4-FFF2-40B4-BE49-F238E27FC236}">
                <a16:creationId xmlns:a16="http://schemas.microsoft.com/office/drawing/2014/main" id="{700A3A4C-86BA-D67A-9EC8-AB0FFFFA5D55}"/>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6F7CDD0A-7477-DA55-564D-C82BAB4C574F}"/>
              </a:ext>
            </a:extLst>
          </p:cNvPr>
          <p:cNvSpPr txBox="1">
            <a:spLocks noGrp="1"/>
          </p:cNvSpPr>
          <p:nvPr>
            <p:ph type="sldNum" sz="quarter" idx="8"/>
          </p:nvPr>
        </p:nvSpPr>
        <p:spPr/>
        <p:txBody>
          <a:bodyPr/>
          <a:lstStyle>
            <a:lvl1pPr>
              <a:defRPr/>
            </a:lvl1pPr>
          </a:lstStyle>
          <a:p>
            <a:pPr lvl="0"/>
            <a:fld id="{5218AA55-13DF-4131-82F5-383DF0EFD904}" type="slidenum">
              <a:t>‹#›</a:t>
            </a:fld>
            <a:endParaRPr lang="en-US"/>
          </a:p>
        </p:txBody>
      </p:sp>
    </p:spTree>
    <p:extLst>
      <p:ext uri="{BB962C8B-B14F-4D97-AF65-F5344CB8AC3E}">
        <p14:creationId xmlns:p14="http://schemas.microsoft.com/office/powerpoint/2010/main" val="2365194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C275-6512-B45D-C532-065DFA0CDC91}"/>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8539BE3E-A5D0-9021-70DD-7F85083E207E}"/>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en-US"/>
              <a:t>Click to edit Master text styles</a:t>
            </a:r>
          </a:p>
        </p:txBody>
      </p:sp>
      <p:sp>
        <p:nvSpPr>
          <p:cNvPr id="4" name="Text Placeholder 2">
            <a:extLst>
              <a:ext uri="{FF2B5EF4-FFF2-40B4-BE49-F238E27FC236}">
                <a16:creationId xmlns:a16="http://schemas.microsoft.com/office/drawing/2014/main" id="{1212EDF1-A855-8D3D-EC20-2B382D5725F5}"/>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43B161DF-E85A-81F0-B41E-F8980264202D}"/>
              </a:ext>
            </a:extLst>
          </p:cNvPr>
          <p:cNvSpPr txBox="1">
            <a:spLocks noGrp="1"/>
          </p:cNvSpPr>
          <p:nvPr>
            <p:ph type="dt" sz="half" idx="7"/>
          </p:nvPr>
        </p:nvSpPr>
        <p:spPr/>
        <p:txBody>
          <a:bodyPr/>
          <a:lstStyle>
            <a:lvl1pPr>
              <a:defRPr/>
            </a:lvl1pPr>
          </a:lstStyle>
          <a:p>
            <a:pPr lvl="0"/>
            <a:fld id="{B5E99A73-F17C-46A8-8AD9-92A948219ACB}" type="datetime1">
              <a:rPr lang="en-US"/>
              <a:pPr lvl="0"/>
              <a:t>9/24/2025</a:t>
            </a:fld>
            <a:endParaRPr lang="en-US"/>
          </a:p>
        </p:txBody>
      </p:sp>
      <p:sp>
        <p:nvSpPr>
          <p:cNvPr id="6" name="Footer Placeholder 4">
            <a:extLst>
              <a:ext uri="{FF2B5EF4-FFF2-40B4-BE49-F238E27FC236}">
                <a16:creationId xmlns:a16="http://schemas.microsoft.com/office/drawing/2014/main" id="{43772151-4464-A668-9436-05B3F3D3ED10}"/>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1914FE8A-2F15-E334-A109-508ACD9728A0}"/>
              </a:ext>
            </a:extLst>
          </p:cNvPr>
          <p:cNvSpPr txBox="1">
            <a:spLocks noGrp="1"/>
          </p:cNvSpPr>
          <p:nvPr>
            <p:ph type="sldNum" sz="quarter" idx="8"/>
          </p:nvPr>
        </p:nvSpPr>
        <p:spPr/>
        <p:txBody>
          <a:bodyPr/>
          <a:lstStyle>
            <a:lvl1pPr>
              <a:defRPr/>
            </a:lvl1pPr>
          </a:lstStyle>
          <a:p>
            <a:pPr lvl="0"/>
            <a:fld id="{25048DFA-BA03-4CC3-8970-C859EA86A978}" type="slidenum">
              <a:t>‹#›</a:t>
            </a:fld>
            <a:endParaRPr lang="en-US"/>
          </a:p>
        </p:txBody>
      </p:sp>
      <p:sp>
        <p:nvSpPr>
          <p:cNvPr id="8" name="TextBox 23">
            <a:extLst>
              <a:ext uri="{FF2B5EF4-FFF2-40B4-BE49-F238E27FC236}">
                <a16:creationId xmlns:a16="http://schemas.microsoft.com/office/drawing/2014/main" id="{9601D234-A9A2-FE62-182A-0B09C45D497E}"/>
              </a:ext>
            </a:extLst>
          </p:cNvPr>
          <p:cNvSpPr txBox="1"/>
          <p:nvPr/>
        </p:nvSpPr>
        <p:spPr>
          <a:xfrm>
            <a:off x="541873" y="79037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6F49A"/>
                </a:solidFill>
                <a:uFillTx/>
                <a:latin typeface="Arial"/>
              </a:rPr>
              <a:t>“</a:t>
            </a:r>
          </a:p>
        </p:txBody>
      </p:sp>
      <p:sp>
        <p:nvSpPr>
          <p:cNvPr id="9" name="TextBox 24">
            <a:extLst>
              <a:ext uri="{FF2B5EF4-FFF2-40B4-BE49-F238E27FC236}">
                <a16:creationId xmlns:a16="http://schemas.microsoft.com/office/drawing/2014/main" id="{8FEA9AA0-92B9-D309-84DE-56BD03DEBF83}"/>
              </a:ext>
            </a:extLst>
          </p:cNvPr>
          <p:cNvSpPr txBox="1"/>
          <p:nvPr/>
        </p:nvSpPr>
        <p:spPr>
          <a:xfrm>
            <a:off x="8893015" y="288655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6F49A"/>
                </a:solidFill>
                <a:uFillTx/>
                <a:latin typeface="Arial"/>
              </a:rPr>
              <a:t>”</a:t>
            </a:r>
          </a:p>
        </p:txBody>
      </p:sp>
    </p:spTree>
    <p:extLst>
      <p:ext uri="{BB962C8B-B14F-4D97-AF65-F5344CB8AC3E}">
        <p14:creationId xmlns:p14="http://schemas.microsoft.com/office/powerpoint/2010/main" val="23388050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16F47-6507-985D-C6EE-C8BD63C89DB4}"/>
              </a:ext>
            </a:extLst>
          </p:cNvPr>
          <p:cNvSpPr txBox="1">
            <a:spLocks noGrp="1"/>
          </p:cNvSpPr>
          <p:nvPr>
            <p:ph type="title"/>
          </p:nvPr>
        </p:nvSpPr>
        <p:spPr>
          <a:xfrm>
            <a:off x="685800" y="609603"/>
            <a:ext cx="8588200"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086399DC-6FBE-7D8D-1309-E87CF12BA4C7}"/>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96F49A"/>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4133A137-5585-1A76-B9A9-D87BCD464B67}"/>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603AEDFB-6C9F-205A-54E7-5B94FE82F60D}"/>
              </a:ext>
            </a:extLst>
          </p:cNvPr>
          <p:cNvSpPr txBox="1">
            <a:spLocks noGrp="1"/>
          </p:cNvSpPr>
          <p:nvPr>
            <p:ph type="dt" sz="half" idx="7"/>
          </p:nvPr>
        </p:nvSpPr>
        <p:spPr/>
        <p:txBody>
          <a:bodyPr/>
          <a:lstStyle>
            <a:lvl1pPr>
              <a:defRPr/>
            </a:lvl1pPr>
          </a:lstStyle>
          <a:p>
            <a:pPr lvl="0"/>
            <a:fld id="{434118E0-4EE4-44D1-9D1A-4A59ED25ECBF}" type="datetime1">
              <a:rPr lang="en-US"/>
              <a:pPr lvl="0"/>
              <a:t>9/24/2025</a:t>
            </a:fld>
            <a:endParaRPr lang="en-US"/>
          </a:p>
        </p:txBody>
      </p:sp>
      <p:sp>
        <p:nvSpPr>
          <p:cNvPr id="6" name="Footer Placeholder 4">
            <a:extLst>
              <a:ext uri="{FF2B5EF4-FFF2-40B4-BE49-F238E27FC236}">
                <a16:creationId xmlns:a16="http://schemas.microsoft.com/office/drawing/2014/main" id="{331FF94A-03BF-5537-739E-CFA226BE5F6E}"/>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1894648E-86BC-7CDC-A4E5-4A63011A99D3}"/>
              </a:ext>
            </a:extLst>
          </p:cNvPr>
          <p:cNvSpPr txBox="1">
            <a:spLocks noGrp="1"/>
          </p:cNvSpPr>
          <p:nvPr>
            <p:ph type="sldNum" sz="quarter" idx="8"/>
          </p:nvPr>
        </p:nvSpPr>
        <p:spPr/>
        <p:txBody>
          <a:bodyPr/>
          <a:lstStyle>
            <a:lvl1pPr>
              <a:defRPr/>
            </a:lvl1pPr>
          </a:lstStyle>
          <a:p>
            <a:pPr lvl="0"/>
            <a:fld id="{0B779301-A6D5-4590-A0CB-040B8FEA49B3}" type="slidenum">
              <a:t>‹#›</a:t>
            </a:fld>
            <a:endParaRPr lang="en-US"/>
          </a:p>
        </p:txBody>
      </p:sp>
    </p:spTree>
    <p:extLst>
      <p:ext uri="{BB962C8B-B14F-4D97-AF65-F5344CB8AC3E}">
        <p14:creationId xmlns:p14="http://schemas.microsoft.com/office/powerpoint/2010/main" val="13536577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97F12-4D3A-A34C-7C1B-C43C3098D09E}"/>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FFAFE752-1602-6AD0-1733-6CCA00566CF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76BC7D-9227-1A31-6CEC-DC53081A745B}"/>
              </a:ext>
            </a:extLst>
          </p:cNvPr>
          <p:cNvSpPr txBox="1">
            <a:spLocks noGrp="1"/>
          </p:cNvSpPr>
          <p:nvPr>
            <p:ph type="dt" sz="half" idx="7"/>
          </p:nvPr>
        </p:nvSpPr>
        <p:spPr/>
        <p:txBody>
          <a:bodyPr/>
          <a:lstStyle>
            <a:lvl1pPr>
              <a:defRPr/>
            </a:lvl1pPr>
          </a:lstStyle>
          <a:p>
            <a:pPr lvl="0"/>
            <a:fld id="{4A817EB8-9A72-4CBF-9EAD-BCD77385DC21}" type="datetime1">
              <a:rPr lang="en-US"/>
              <a:pPr lvl="0"/>
              <a:t>9/24/2025</a:t>
            </a:fld>
            <a:endParaRPr lang="en-US"/>
          </a:p>
        </p:txBody>
      </p:sp>
      <p:sp>
        <p:nvSpPr>
          <p:cNvPr id="5" name="Footer Placeholder 4">
            <a:extLst>
              <a:ext uri="{FF2B5EF4-FFF2-40B4-BE49-F238E27FC236}">
                <a16:creationId xmlns:a16="http://schemas.microsoft.com/office/drawing/2014/main" id="{A9CB454F-93DC-6B76-3557-9E85D1E51C00}"/>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DB4C3799-1581-A197-D72F-F08082DE2658}"/>
              </a:ext>
            </a:extLst>
          </p:cNvPr>
          <p:cNvSpPr txBox="1">
            <a:spLocks noGrp="1"/>
          </p:cNvSpPr>
          <p:nvPr>
            <p:ph type="sldNum" sz="quarter" idx="8"/>
          </p:nvPr>
        </p:nvSpPr>
        <p:spPr/>
        <p:txBody>
          <a:bodyPr/>
          <a:lstStyle>
            <a:lvl1pPr>
              <a:defRPr/>
            </a:lvl1pPr>
          </a:lstStyle>
          <a:p>
            <a:pPr lvl="0"/>
            <a:fld id="{A9AB4570-BF89-45B5-8651-868793AA4554}" type="slidenum">
              <a:t>‹#›</a:t>
            </a:fld>
            <a:endParaRPr lang="en-US"/>
          </a:p>
        </p:txBody>
      </p:sp>
    </p:spTree>
    <p:extLst>
      <p:ext uri="{BB962C8B-B14F-4D97-AF65-F5344CB8AC3E}">
        <p14:creationId xmlns:p14="http://schemas.microsoft.com/office/powerpoint/2010/main" val="42292918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54E43F-FC6D-CBF9-82B8-286ABC880859}"/>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0D7870F8-0B22-1718-D355-BDC83F76CB71}"/>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1E8A4A-590D-49AB-C84E-44551F4F44E9}"/>
              </a:ext>
            </a:extLst>
          </p:cNvPr>
          <p:cNvSpPr txBox="1">
            <a:spLocks noGrp="1"/>
          </p:cNvSpPr>
          <p:nvPr>
            <p:ph type="dt" sz="half" idx="7"/>
          </p:nvPr>
        </p:nvSpPr>
        <p:spPr/>
        <p:txBody>
          <a:bodyPr/>
          <a:lstStyle>
            <a:lvl1pPr>
              <a:defRPr/>
            </a:lvl1pPr>
          </a:lstStyle>
          <a:p>
            <a:pPr lvl="0"/>
            <a:fld id="{2A5E237A-90C2-4921-A890-A2CDA63E5854}" type="datetime1">
              <a:rPr lang="en-US"/>
              <a:pPr lvl="0"/>
              <a:t>9/24/2025</a:t>
            </a:fld>
            <a:endParaRPr lang="en-US"/>
          </a:p>
        </p:txBody>
      </p:sp>
      <p:sp>
        <p:nvSpPr>
          <p:cNvPr id="5" name="Footer Placeholder 4">
            <a:extLst>
              <a:ext uri="{FF2B5EF4-FFF2-40B4-BE49-F238E27FC236}">
                <a16:creationId xmlns:a16="http://schemas.microsoft.com/office/drawing/2014/main" id="{C40B77E1-0E15-3185-A492-8899EC1CBDA8}"/>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A84CBA00-CC19-6574-4066-E8E4C992B4CB}"/>
              </a:ext>
            </a:extLst>
          </p:cNvPr>
          <p:cNvSpPr txBox="1">
            <a:spLocks noGrp="1"/>
          </p:cNvSpPr>
          <p:nvPr>
            <p:ph type="sldNum" sz="quarter" idx="8"/>
          </p:nvPr>
        </p:nvSpPr>
        <p:spPr/>
        <p:txBody>
          <a:bodyPr/>
          <a:lstStyle>
            <a:lvl1pPr>
              <a:defRPr/>
            </a:lvl1pPr>
          </a:lstStyle>
          <a:p>
            <a:pPr lvl="0"/>
            <a:fld id="{1A34F160-2670-473C-B1A7-BAC871D17071}" type="slidenum">
              <a:t>‹#›</a:t>
            </a:fld>
            <a:endParaRPr lang="en-US"/>
          </a:p>
        </p:txBody>
      </p:sp>
    </p:spTree>
    <p:extLst>
      <p:ext uri="{BB962C8B-B14F-4D97-AF65-F5344CB8AC3E}">
        <p14:creationId xmlns:p14="http://schemas.microsoft.com/office/powerpoint/2010/main" val="3284654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28">
            <a:extLst>
              <a:ext uri="{FF2B5EF4-FFF2-40B4-BE49-F238E27FC236}">
                <a16:creationId xmlns:a16="http://schemas.microsoft.com/office/drawing/2014/main" id="{B982F1E0-C224-B2BC-A046-577BD8230149}"/>
              </a:ext>
            </a:extLst>
          </p:cNvPr>
          <p:cNvGrpSpPr/>
          <p:nvPr/>
        </p:nvGrpSpPr>
        <p:grpSpPr>
          <a:xfrm>
            <a:off x="0" y="-8467"/>
            <a:ext cx="12192005" cy="6866467"/>
            <a:chOff x="0" y="-8467"/>
            <a:chExt cx="12192005" cy="6866467"/>
          </a:xfrm>
        </p:grpSpPr>
        <p:cxnSp>
          <p:nvCxnSpPr>
            <p:cNvPr id="3" name="Straight Connector 18">
              <a:extLst>
                <a:ext uri="{FF2B5EF4-FFF2-40B4-BE49-F238E27FC236}">
                  <a16:creationId xmlns:a16="http://schemas.microsoft.com/office/drawing/2014/main" id="{EAD5E468-D32D-BC49-B09D-6235636533D5}"/>
                </a:ext>
              </a:extLst>
            </p:cNvPr>
            <p:cNvCxnSpPr/>
            <p:nvPr/>
          </p:nvCxnSpPr>
          <p:spPr>
            <a:xfrm>
              <a:off x="9371008" y="0"/>
              <a:ext cx="1219207" cy="6858000"/>
            </a:xfrm>
            <a:prstGeom prst="straightConnector1">
              <a:avLst/>
            </a:prstGeom>
            <a:noFill/>
            <a:ln w="9528" cap="rnd">
              <a:solidFill>
                <a:srgbClr val="96F49A">
                  <a:alpha val="70000"/>
                </a:srgbClr>
              </a:solidFill>
              <a:prstDash val="solid"/>
              <a:miter/>
            </a:ln>
          </p:spPr>
        </p:cxnSp>
        <p:cxnSp>
          <p:nvCxnSpPr>
            <p:cNvPr id="4" name="Straight Connector 19">
              <a:extLst>
                <a:ext uri="{FF2B5EF4-FFF2-40B4-BE49-F238E27FC236}">
                  <a16:creationId xmlns:a16="http://schemas.microsoft.com/office/drawing/2014/main" id="{0F0E51E6-681B-7F25-CFFB-93292A41BB4C}"/>
                </a:ext>
              </a:extLst>
            </p:cNvPr>
            <p:cNvCxnSpPr/>
            <p:nvPr/>
          </p:nvCxnSpPr>
          <p:spPr>
            <a:xfrm flipH="1">
              <a:off x="7425266" y="3681410"/>
              <a:ext cx="4763557" cy="3176590"/>
            </a:xfrm>
            <a:prstGeom prst="straightConnector1">
              <a:avLst/>
            </a:prstGeom>
            <a:noFill/>
            <a:ln w="9528" cap="rnd">
              <a:solidFill>
                <a:srgbClr val="96F49A">
                  <a:alpha val="70000"/>
                </a:srgbClr>
              </a:solidFill>
              <a:prstDash val="solid"/>
              <a:miter/>
            </a:ln>
          </p:spPr>
        </p:cxnSp>
        <p:sp>
          <p:nvSpPr>
            <p:cNvPr id="5" name="Rectangle 23">
              <a:extLst>
                <a:ext uri="{FF2B5EF4-FFF2-40B4-BE49-F238E27FC236}">
                  <a16:creationId xmlns:a16="http://schemas.microsoft.com/office/drawing/2014/main" id="{C6B0DAEE-633B-E359-F318-2339AB99553E}"/>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 f4 0 f2"/>
                <a:gd name="f9" fmla="+- f3 0 f2"/>
                <a:gd name="f10" fmla="*/ f9 1 3007349"/>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3007349" h="6866467">
                  <a:moveTo>
                    <a:pt x="f5" y="f2"/>
                  </a:moveTo>
                  <a:lnTo>
                    <a:pt x="f3" y="f2"/>
                  </a:lnTo>
                  <a:lnTo>
                    <a:pt x="f3" y="f4"/>
                  </a:lnTo>
                  <a:lnTo>
                    <a:pt x="f2" y="f4"/>
                  </a:lnTo>
                  <a:lnTo>
                    <a:pt x="f5" y="f2"/>
                  </a:lnTo>
                  <a:close/>
                </a:path>
              </a:pathLst>
            </a:custGeom>
            <a:solidFill>
              <a:srgbClr val="96F49A">
                <a:alpha val="36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Rectangle 25">
              <a:extLst>
                <a:ext uri="{FF2B5EF4-FFF2-40B4-BE49-F238E27FC236}">
                  <a16:creationId xmlns:a16="http://schemas.microsoft.com/office/drawing/2014/main" id="{31AB49A5-C6C1-38C8-E8C0-CD7A661D296A}"/>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 f4 0 f2"/>
                <a:gd name="f9" fmla="+- f3 0 f2"/>
                <a:gd name="f10" fmla="*/ f9 1 2573311"/>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573311" h="6866467">
                  <a:moveTo>
                    <a:pt x="f2" y="f2"/>
                  </a:moveTo>
                  <a:lnTo>
                    <a:pt x="f3" y="f2"/>
                  </a:lnTo>
                  <a:lnTo>
                    <a:pt x="f3" y="f4"/>
                  </a:lnTo>
                  <a:lnTo>
                    <a:pt x="f5" y="f4"/>
                  </a:lnTo>
                  <a:lnTo>
                    <a:pt x="f2" y="f2"/>
                  </a:lnTo>
                  <a:close/>
                </a:path>
              </a:pathLst>
            </a:custGeom>
            <a:solidFill>
              <a:srgbClr val="96F49A">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Isosceles Triangle 22">
              <a:extLst>
                <a:ext uri="{FF2B5EF4-FFF2-40B4-BE49-F238E27FC236}">
                  <a16:creationId xmlns:a16="http://schemas.microsoft.com/office/drawing/2014/main" id="{8F9C05DE-1BB0-B29A-6F0F-F85A5989CA07}"/>
                </a:ext>
              </a:extLst>
            </p:cNvPr>
            <p:cNvSpPr/>
            <p:nvPr/>
          </p:nvSpPr>
          <p:spPr>
            <a:xfrm>
              <a:off x="8932334" y="3047996"/>
              <a:ext cx="3259671" cy="3810003"/>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6F49A">
                <a:alpha val="72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Rectangle 27">
              <a:extLst>
                <a:ext uri="{FF2B5EF4-FFF2-40B4-BE49-F238E27FC236}">
                  <a16:creationId xmlns:a16="http://schemas.microsoft.com/office/drawing/2014/main" id="{E7B3CC71-0950-16A6-49A6-85A283474D2C}"/>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 f4 0 f2"/>
                <a:gd name="f9" fmla="+- f3 0 f2"/>
                <a:gd name="f10" fmla="*/ f9 1 2858013"/>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858013" h="6866467">
                  <a:moveTo>
                    <a:pt x="f2" y="f2"/>
                  </a:moveTo>
                  <a:lnTo>
                    <a:pt x="f3" y="f2"/>
                  </a:lnTo>
                  <a:lnTo>
                    <a:pt x="f3" y="f4"/>
                  </a:lnTo>
                  <a:lnTo>
                    <a:pt x="f5" y="f4"/>
                  </a:lnTo>
                  <a:lnTo>
                    <a:pt x="f2" y="f2"/>
                  </a:lnTo>
                  <a:close/>
                </a:path>
              </a:pathLst>
            </a:custGeom>
            <a:solidFill>
              <a:srgbClr val="3DEB44">
                <a:alpha val="5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Rectangle 28">
              <a:extLst>
                <a:ext uri="{FF2B5EF4-FFF2-40B4-BE49-F238E27FC236}">
                  <a16:creationId xmlns:a16="http://schemas.microsoft.com/office/drawing/2014/main" id="{125B9442-305F-7088-F804-0F4206C54D23}"/>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 f4 0 f2"/>
                <a:gd name="f9" fmla="+- f3 0 f2"/>
                <a:gd name="f10" fmla="*/ f9 1 1290094"/>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90094" h="6858000">
                  <a:moveTo>
                    <a:pt x="f5" y="f2"/>
                  </a:moveTo>
                  <a:lnTo>
                    <a:pt x="f3" y="f2"/>
                  </a:lnTo>
                  <a:lnTo>
                    <a:pt x="f3" y="f4"/>
                  </a:lnTo>
                  <a:lnTo>
                    <a:pt x="f2" y="f4"/>
                  </a:lnTo>
                  <a:lnTo>
                    <a:pt x="f5" y="f2"/>
                  </a:lnTo>
                  <a:close/>
                </a:path>
              </a:pathLst>
            </a:custGeom>
            <a:solidFill>
              <a:srgbClr val="3DEB4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Rectangle 29">
              <a:extLst>
                <a:ext uri="{FF2B5EF4-FFF2-40B4-BE49-F238E27FC236}">
                  <a16:creationId xmlns:a16="http://schemas.microsoft.com/office/drawing/2014/main" id="{345181D7-F87E-1C86-63FD-1B561E047BC9}"/>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 f4 0 f2"/>
                <a:gd name="f9" fmla="+- f3 0 f2"/>
                <a:gd name="f10" fmla="*/ f9 1 1249825"/>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49825" h="6858000">
                  <a:moveTo>
                    <a:pt x="f2" y="f2"/>
                  </a:moveTo>
                  <a:lnTo>
                    <a:pt x="f3" y="f2"/>
                  </a:lnTo>
                  <a:lnTo>
                    <a:pt x="f3" y="f4"/>
                  </a:lnTo>
                  <a:lnTo>
                    <a:pt x="f5" y="f4"/>
                  </a:lnTo>
                  <a:lnTo>
                    <a:pt x="f2" y="f2"/>
                  </a:lnTo>
                  <a:close/>
                </a:path>
              </a:pathLst>
            </a:custGeom>
            <a:solidFill>
              <a:srgbClr val="13B219">
                <a:alpha val="8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Isosceles Triangle 26">
              <a:extLst>
                <a:ext uri="{FF2B5EF4-FFF2-40B4-BE49-F238E27FC236}">
                  <a16:creationId xmlns:a16="http://schemas.microsoft.com/office/drawing/2014/main" id="{D6FF8B7E-4891-7788-54E1-780EC1D0220A}"/>
                </a:ext>
              </a:extLst>
            </p:cNvPr>
            <p:cNvSpPr/>
            <p:nvPr/>
          </p:nvSpPr>
          <p:spPr>
            <a:xfrm>
              <a:off x="10371664" y="3589870"/>
              <a:ext cx="1817159" cy="3268129"/>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13B219">
                <a:alpha val="66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Isosceles Triangle 27">
              <a:extLst>
                <a:ext uri="{FF2B5EF4-FFF2-40B4-BE49-F238E27FC236}">
                  <a16:creationId xmlns:a16="http://schemas.microsoft.com/office/drawing/2014/main" id="{D104038C-5052-F41E-EDAA-6DF4F9BCCF1B}"/>
                </a:ext>
              </a:extLst>
            </p:cNvPr>
            <p:cNvSpPr/>
            <p:nvPr/>
          </p:nvSpPr>
          <p:spPr>
            <a:xfrm>
              <a:off x="0" y="4013201"/>
              <a:ext cx="448732" cy="2844798"/>
            </a:xfrm>
            <a:custGeom>
              <a:avLst/>
              <a:gdLst>
                <a:gd name="f0" fmla="val 10800000"/>
                <a:gd name="f1" fmla="val 5400000"/>
                <a:gd name="f2" fmla="val 180"/>
                <a:gd name="f3" fmla="val w"/>
                <a:gd name="f4" fmla="val h"/>
                <a:gd name="f5" fmla="val ss"/>
                <a:gd name="f6" fmla="val 0"/>
                <a:gd name="f7" fmla="+- 0 0 -360"/>
                <a:gd name="f8" fmla="+- 0 0 -270"/>
                <a:gd name="f9" fmla="+- 0 0 -180"/>
                <a:gd name="f10" fmla="+- 0 0 -90"/>
                <a:gd name="f11" fmla="abs f3"/>
                <a:gd name="f12" fmla="abs f4"/>
                <a:gd name="f13" fmla="abs f5"/>
                <a:gd name="f14" fmla="*/ f7 f0 1"/>
                <a:gd name="f15" fmla="*/ f8 f0 1"/>
                <a:gd name="f16" fmla="*/ f9 f0 1"/>
                <a:gd name="f17" fmla="*/ f10 f0 1"/>
                <a:gd name="f18" fmla="?: f11 f3 1"/>
                <a:gd name="f19" fmla="?: f12 f4 1"/>
                <a:gd name="f20" fmla="?: f13 f5 1"/>
                <a:gd name="f21" fmla="*/ f14 1 f2"/>
                <a:gd name="f22" fmla="*/ f15 1 f2"/>
                <a:gd name="f23" fmla="*/ f16 1 f2"/>
                <a:gd name="f24" fmla="*/ f17 1 f2"/>
                <a:gd name="f25" fmla="*/ f18 1 21600"/>
                <a:gd name="f26" fmla="*/ f19 1 21600"/>
                <a:gd name="f27" fmla="*/ 21600 f18 1"/>
                <a:gd name="f28" fmla="*/ 21600 f19 1"/>
                <a:gd name="f29" fmla="+- f21 0 f1"/>
                <a:gd name="f30" fmla="+- f22 0 f1"/>
                <a:gd name="f31" fmla="+- f23 0 f1"/>
                <a:gd name="f32" fmla="+- f24 0 f1"/>
                <a:gd name="f33" fmla="min f26 f25"/>
                <a:gd name="f34" fmla="*/ f27 1 f20"/>
                <a:gd name="f35" fmla="*/ f28 1 f20"/>
                <a:gd name="f36" fmla="val f34"/>
                <a:gd name="f37" fmla="val f35"/>
                <a:gd name="f38" fmla="*/ f6 f33 1"/>
                <a:gd name="f39" fmla="+- f37 0 f6"/>
                <a:gd name="f40" fmla="+- f36 0 f6"/>
                <a:gd name="f41" fmla="*/ f37 f33 1"/>
                <a:gd name="f42" fmla="*/ f36 f33 1"/>
                <a:gd name="f43" fmla="*/ f39 1 2"/>
                <a:gd name="f44" fmla="*/ f40 1 2"/>
                <a:gd name="f45" fmla="*/ f40 f6 1"/>
                <a:gd name="f46" fmla="+- f6 f43 0"/>
                <a:gd name="f47" fmla="*/ f45 1 200000"/>
                <a:gd name="f48" fmla="*/ f45 1 100000"/>
                <a:gd name="f49" fmla="+- f47 f44 0"/>
                <a:gd name="f50" fmla="*/ f47 f33 1"/>
                <a:gd name="f51" fmla="*/ f46 f33 1"/>
                <a:gd name="f52" fmla="*/ f48 f33 1"/>
                <a:gd name="f53" fmla="*/ f49 f33 1"/>
              </a:gdLst>
              <a:ahLst/>
              <a:cxnLst>
                <a:cxn ang="3cd4">
                  <a:pos x="hc" y="t"/>
                </a:cxn>
                <a:cxn ang="0">
                  <a:pos x="r" y="vc"/>
                </a:cxn>
                <a:cxn ang="cd4">
                  <a:pos x="hc" y="b"/>
                </a:cxn>
                <a:cxn ang="cd2">
                  <a:pos x="l" y="vc"/>
                </a:cxn>
                <a:cxn ang="f29">
                  <a:pos x="f52" y="f38"/>
                </a:cxn>
                <a:cxn ang="f30">
                  <a:pos x="f50" y="f51"/>
                </a:cxn>
                <a:cxn ang="f31">
                  <a:pos x="f38" y="f41"/>
                </a:cxn>
                <a:cxn ang="f31">
                  <a:pos x="f52" y="f41"/>
                </a:cxn>
                <a:cxn ang="f31">
                  <a:pos x="f42" y="f41"/>
                </a:cxn>
                <a:cxn ang="f32">
                  <a:pos x="f53" y="f51"/>
                </a:cxn>
              </a:cxnLst>
              <a:rect l="f50" t="f51" r="f53" b="f41"/>
              <a:pathLst>
                <a:path>
                  <a:moveTo>
                    <a:pt x="f38" y="f41"/>
                  </a:moveTo>
                  <a:lnTo>
                    <a:pt x="f52" y="f38"/>
                  </a:lnTo>
                  <a:lnTo>
                    <a:pt x="f42" y="f41"/>
                  </a:lnTo>
                  <a:close/>
                </a:path>
              </a:pathLst>
            </a:custGeom>
            <a:solidFill>
              <a:srgbClr val="3DEB4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13" name="Title Placeholder 1">
            <a:extLst>
              <a:ext uri="{FF2B5EF4-FFF2-40B4-BE49-F238E27FC236}">
                <a16:creationId xmlns:a16="http://schemas.microsoft.com/office/drawing/2014/main" id="{8EF07A39-A01B-8645-3A01-6FFB2643DDD3}"/>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14" name="Text Placeholder 2">
            <a:extLst>
              <a:ext uri="{FF2B5EF4-FFF2-40B4-BE49-F238E27FC236}">
                <a16:creationId xmlns:a16="http://schemas.microsoft.com/office/drawing/2014/main" id="{0E7BB5D2-0436-AF47-19CB-27A75FFB1181}"/>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Date Placeholder 3">
            <a:extLst>
              <a:ext uri="{FF2B5EF4-FFF2-40B4-BE49-F238E27FC236}">
                <a16:creationId xmlns:a16="http://schemas.microsoft.com/office/drawing/2014/main" id="{D403B7B9-C070-4123-68A8-9121B6843581}"/>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Trebuchet MS"/>
              </a:defRPr>
            </a:lvl1pPr>
          </a:lstStyle>
          <a:p>
            <a:pPr lvl="0"/>
            <a:fld id="{E60724BA-F336-460C-9C66-E51AC5565216}" type="datetime1">
              <a:rPr lang="en-US"/>
              <a:pPr lvl="0"/>
              <a:t>9/24/2025</a:t>
            </a:fld>
            <a:endParaRPr lang="en-US"/>
          </a:p>
        </p:txBody>
      </p:sp>
      <p:sp>
        <p:nvSpPr>
          <p:cNvPr id="16" name="Footer Placeholder 4">
            <a:extLst>
              <a:ext uri="{FF2B5EF4-FFF2-40B4-BE49-F238E27FC236}">
                <a16:creationId xmlns:a16="http://schemas.microsoft.com/office/drawing/2014/main" id="{A8A507E4-4851-EDAD-D200-6D2106B00BBD}"/>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Trebuchet MS"/>
              </a:defRPr>
            </a:lvl1pPr>
          </a:lstStyle>
          <a:p>
            <a:pPr lvl="0"/>
            <a:endParaRPr lang="en-US"/>
          </a:p>
        </p:txBody>
      </p:sp>
      <p:sp>
        <p:nvSpPr>
          <p:cNvPr id="17" name="Slide Number Placeholder 5">
            <a:extLst>
              <a:ext uri="{FF2B5EF4-FFF2-40B4-BE49-F238E27FC236}">
                <a16:creationId xmlns:a16="http://schemas.microsoft.com/office/drawing/2014/main" id="{76E42D21-7EA0-3DED-99B1-6B63DD4B009A}"/>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900" b="0" i="0" u="none" strike="noStrike" kern="1200" cap="none" spc="0" baseline="0">
                <a:solidFill>
                  <a:srgbClr val="3DEB44"/>
                </a:solidFill>
                <a:uFillTx/>
                <a:latin typeface="Trebuchet MS"/>
              </a:defRPr>
            </a:lvl1pPr>
          </a:lstStyle>
          <a:p>
            <a:pPr lvl="0"/>
            <a:fld id="{B12DB4EE-D956-409B-A766-7E482313E611}"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marL="0" marR="0" lvl="0" indent="0" algn="l" defTabSz="457200" rtl="0" eaLnBrk="1" fontAlgn="auto" hangingPunct="1">
        <a:lnSpc>
          <a:spcPct val="100000"/>
        </a:lnSpc>
        <a:spcBef>
          <a:spcPts val="0"/>
        </a:spcBef>
        <a:spcAft>
          <a:spcPts val="0"/>
        </a:spcAft>
        <a:buNone/>
        <a:tabLst/>
        <a:defRPr lang="en-US" sz="3600" b="0" i="0" u="none" strike="noStrike" kern="1200" cap="none" spc="0" baseline="0">
          <a:solidFill>
            <a:srgbClr val="3DEB44"/>
          </a:solidFill>
          <a:uFillTx/>
          <a:latin typeface="Trebuchet MS"/>
        </a:defRPr>
      </a:lvl1pPr>
    </p:titleStyle>
    <p:bodyStyle>
      <a:lvl1pPr marL="342900" marR="0" lvl="0" indent="-342900" algn="l" defTabSz="457200" rtl="0" eaLnBrk="1" fontAlgn="auto" hangingPunct="1">
        <a:lnSpc>
          <a:spcPct val="100000"/>
        </a:lnSpc>
        <a:spcBef>
          <a:spcPts val="1000"/>
        </a:spcBef>
        <a:spcAft>
          <a:spcPts val="0"/>
        </a:spcAft>
        <a:buClr>
          <a:srgbClr val="3DEB44"/>
        </a:buClr>
        <a:buSzPct val="80000"/>
        <a:buFont typeface="Wingdings 3"/>
        <a:buChar char=""/>
        <a:tabLst/>
        <a:defRPr lang="en-US" sz="1800" b="0" i="0" u="none" strike="noStrike" kern="1200" cap="none" spc="0" baseline="0">
          <a:solidFill>
            <a:srgbClr val="404040"/>
          </a:solidFill>
          <a:uFillTx/>
          <a:latin typeface="Trebuchet MS"/>
        </a:defRPr>
      </a:lvl1pPr>
      <a:lvl2pPr marL="742950" marR="0" lvl="1" indent="-285750" algn="l" defTabSz="457200" rtl="0" eaLnBrk="1" fontAlgn="auto" hangingPunct="1">
        <a:lnSpc>
          <a:spcPct val="100000"/>
        </a:lnSpc>
        <a:spcBef>
          <a:spcPts val="1000"/>
        </a:spcBef>
        <a:spcAft>
          <a:spcPts val="0"/>
        </a:spcAft>
        <a:buClr>
          <a:srgbClr val="3DEB44"/>
        </a:buClr>
        <a:buSzPct val="80000"/>
        <a:buFont typeface="Wingdings 3"/>
        <a:buChar char=""/>
        <a:tabLst/>
        <a:defRPr lang="en-US" sz="1600" b="0" i="0" u="none" strike="noStrike" kern="1200" cap="none" spc="0" baseline="0">
          <a:solidFill>
            <a:srgbClr val="404040"/>
          </a:solidFill>
          <a:uFillTx/>
          <a:latin typeface="Trebuchet MS"/>
        </a:defRPr>
      </a:lvl2pPr>
      <a:lvl3pPr marL="1143000" marR="0" lvl="2" indent="-228600" algn="l" defTabSz="457200" rtl="0" eaLnBrk="1" fontAlgn="auto" hangingPunct="1">
        <a:lnSpc>
          <a:spcPct val="100000"/>
        </a:lnSpc>
        <a:spcBef>
          <a:spcPts val="1000"/>
        </a:spcBef>
        <a:spcAft>
          <a:spcPts val="0"/>
        </a:spcAft>
        <a:buClr>
          <a:srgbClr val="3DEB44"/>
        </a:buClr>
        <a:buSzPct val="80000"/>
        <a:buFont typeface="Wingdings 3"/>
        <a:buChar char=""/>
        <a:tabLst/>
        <a:defRPr lang="en-US" sz="1400" b="0" i="0" u="none" strike="noStrike" kern="1200" cap="none" spc="0" baseline="0">
          <a:solidFill>
            <a:srgbClr val="404040"/>
          </a:solidFill>
          <a:uFillTx/>
          <a:latin typeface="Trebuchet MS"/>
        </a:defRPr>
      </a:lvl3pPr>
      <a:lvl4pPr marL="1600200" marR="0" lvl="3" indent="-228600" algn="l" defTabSz="457200" rtl="0" eaLnBrk="1" fontAlgn="auto" hangingPunct="1">
        <a:lnSpc>
          <a:spcPct val="100000"/>
        </a:lnSpc>
        <a:spcBef>
          <a:spcPts val="1000"/>
        </a:spcBef>
        <a:spcAft>
          <a:spcPts val="0"/>
        </a:spcAft>
        <a:buClr>
          <a:srgbClr val="3DEB44"/>
        </a:buClr>
        <a:buSzPct val="80000"/>
        <a:buFont typeface="Wingdings 3"/>
        <a:buChar char=""/>
        <a:tabLst/>
        <a:defRPr lang="en-US" sz="1200" b="0" i="0" u="none" strike="noStrike" kern="1200" cap="none" spc="0" baseline="0">
          <a:solidFill>
            <a:srgbClr val="404040"/>
          </a:solidFill>
          <a:uFillTx/>
          <a:latin typeface="Trebuchet MS"/>
        </a:defRPr>
      </a:lvl4pPr>
      <a:lvl5pPr marL="2057400" marR="0" lvl="4" indent="-228600" algn="l" defTabSz="457200" rtl="0" eaLnBrk="1" fontAlgn="auto" hangingPunct="1">
        <a:lnSpc>
          <a:spcPct val="100000"/>
        </a:lnSpc>
        <a:spcBef>
          <a:spcPts val="1000"/>
        </a:spcBef>
        <a:spcAft>
          <a:spcPts val="0"/>
        </a:spcAft>
        <a:buClr>
          <a:srgbClr val="3DEB44"/>
        </a:buClr>
        <a:buSzPct val="80000"/>
        <a:buFont typeface="Wingdings 3"/>
        <a:buChar char=""/>
        <a:tabLst/>
        <a:defRPr lang="en-US"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name="Slide4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264FD-7F03-7C04-3B1C-36281FE6DB9F}"/>
              </a:ext>
            </a:extLst>
          </p:cNvPr>
          <p:cNvSpPr txBox="1">
            <a:spLocks noGrp="1"/>
          </p:cNvSpPr>
          <p:nvPr>
            <p:ph type="title"/>
          </p:nvPr>
        </p:nvSpPr>
        <p:spPr/>
        <p:txBody>
          <a:bodyPr/>
          <a:lstStyle/>
          <a:p>
            <a:endParaRPr lang="en-GB"/>
          </a:p>
        </p:txBody>
      </p:sp>
      <p:pic>
        <p:nvPicPr>
          <p:cNvPr id="3" name="Content Placeholder 3">
            <a:extLst>
              <a:ext uri="{FF2B5EF4-FFF2-40B4-BE49-F238E27FC236}">
                <a16:creationId xmlns:a16="http://schemas.microsoft.com/office/drawing/2014/main" id="{F8D1CF2D-C500-CD8C-1C66-94E8AC6A5074}"/>
              </a:ext>
            </a:extLst>
          </p:cNvPr>
          <p:cNvPicPr>
            <a:picLocks noGrp="1" noChangeAspect="1"/>
          </p:cNvPicPr>
          <p:nvPr>
            <p:ph idx="1"/>
          </p:nvPr>
        </p:nvPicPr>
        <p:blipFill>
          <a:blip r:embed="rId3"/>
          <a:stretch>
            <a:fillRect/>
          </a:stretch>
        </p:blipFill>
        <p:spPr>
          <a:xfrm>
            <a:off x="2509159" y="-1726533"/>
            <a:ext cx="6764840" cy="9572890"/>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3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DD9D-874F-F4DF-B1C0-9458B4E19990}"/>
              </a:ext>
            </a:extLst>
          </p:cNvPr>
          <p:cNvSpPr txBox="1">
            <a:spLocks noGrp="1"/>
          </p:cNvSpPr>
          <p:nvPr>
            <p:ph type="title"/>
          </p:nvPr>
        </p:nvSpPr>
        <p:spPr>
          <a:xfrm>
            <a:off x="677332" y="541425"/>
            <a:ext cx="3854525" cy="1278468"/>
          </a:xfrm>
        </p:spPr>
        <p:txBody>
          <a:bodyPr/>
          <a:lstStyle/>
          <a:p>
            <a:pPr lvl="0"/>
            <a:r>
              <a:rPr lang="en-GB" sz="3200"/>
              <a:t>Our Vision</a:t>
            </a:r>
          </a:p>
        </p:txBody>
      </p:sp>
      <p:pic>
        <p:nvPicPr>
          <p:cNvPr id="3" name="Content Placeholder 5" descr="A picture containing floor, indoor, person, wall&#10;&#10;Description automatically generated">
            <a:extLst>
              <a:ext uri="{FF2B5EF4-FFF2-40B4-BE49-F238E27FC236}">
                <a16:creationId xmlns:a16="http://schemas.microsoft.com/office/drawing/2014/main" id="{8B28622D-DE1A-D59D-FCBD-24E7A3E0479C}"/>
              </a:ext>
            </a:extLst>
          </p:cNvPr>
          <p:cNvPicPr>
            <a:picLocks noGrp="1" noChangeAspect="1"/>
          </p:cNvPicPr>
          <p:nvPr>
            <p:ph idx="1"/>
          </p:nvPr>
        </p:nvPicPr>
        <p:blipFill>
          <a:blip r:embed="rId3"/>
          <a:stretch>
            <a:fillRect/>
          </a:stretch>
        </p:blipFill>
        <p:spPr>
          <a:xfrm>
            <a:off x="4531857" y="286810"/>
            <a:ext cx="4513258" cy="4547073"/>
          </a:xfrm>
        </p:spPr>
      </p:pic>
      <p:sp>
        <p:nvSpPr>
          <p:cNvPr id="4" name="Text Placeholder 3">
            <a:extLst>
              <a:ext uri="{FF2B5EF4-FFF2-40B4-BE49-F238E27FC236}">
                <a16:creationId xmlns:a16="http://schemas.microsoft.com/office/drawing/2014/main" id="{58FBC54A-E36A-CAE7-C1A7-8908DC546118}"/>
              </a:ext>
            </a:extLst>
          </p:cNvPr>
          <p:cNvSpPr txBox="1">
            <a:spLocks noGrp="1"/>
          </p:cNvSpPr>
          <p:nvPr>
            <p:ph type="body" idx="2"/>
          </p:nvPr>
        </p:nvSpPr>
        <p:spPr/>
        <p:txBody>
          <a:bodyPr/>
          <a:lstStyle/>
          <a:p>
            <a:pPr lvl="0"/>
            <a:r>
              <a:rPr lang="en-GB" sz="2000"/>
              <a:t>That every person should have access to physical activity and social opportunities that empower them to take control of their personal health outcomes.</a:t>
            </a:r>
          </a:p>
          <a:p>
            <a:pPr lvl="0"/>
            <a:endParaRPr lang="en-GB"/>
          </a:p>
        </p:txBody>
      </p:sp>
      <p:pic>
        <p:nvPicPr>
          <p:cNvPr id="5" name="Picture 7" descr="A group of people sitting at a table&#10;&#10;AI-generated content may be incorrect.">
            <a:extLst>
              <a:ext uri="{FF2B5EF4-FFF2-40B4-BE49-F238E27FC236}">
                <a16:creationId xmlns:a16="http://schemas.microsoft.com/office/drawing/2014/main" id="{E17611C3-C3F0-74F9-70C3-0CE24AB52551}"/>
              </a:ext>
            </a:extLst>
          </p:cNvPr>
          <p:cNvPicPr>
            <a:picLocks noChangeAspect="1"/>
          </p:cNvPicPr>
          <p:nvPr/>
        </p:nvPicPr>
        <p:blipFill>
          <a:blip r:embed="rId4"/>
          <a:stretch>
            <a:fillRect/>
          </a:stretch>
        </p:blipFill>
        <p:spPr>
          <a:xfrm>
            <a:off x="7296317" y="2358420"/>
            <a:ext cx="4218346" cy="421276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A6279-23A0-3AA9-70BF-AED46515EF41}"/>
              </a:ext>
            </a:extLst>
          </p:cNvPr>
          <p:cNvSpPr txBox="1">
            <a:spLocks noGrp="1"/>
          </p:cNvSpPr>
          <p:nvPr>
            <p:ph type="title"/>
          </p:nvPr>
        </p:nvSpPr>
        <p:spPr>
          <a:xfrm>
            <a:off x="763624" y="141814"/>
            <a:ext cx="3854525" cy="1278468"/>
          </a:xfrm>
        </p:spPr>
        <p:txBody>
          <a:bodyPr/>
          <a:lstStyle/>
          <a:p>
            <a:pPr lvl="0"/>
            <a:r>
              <a:rPr lang="en-GB" sz="3200"/>
              <a:t>What is FaME?</a:t>
            </a:r>
          </a:p>
        </p:txBody>
      </p:sp>
      <p:sp>
        <p:nvSpPr>
          <p:cNvPr id="3" name="Text Placeholder 3">
            <a:extLst>
              <a:ext uri="{FF2B5EF4-FFF2-40B4-BE49-F238E27FC236}">
                <a16:creationId xmlns:a16="http://schemas.microsoft.com/office/drawing/2014/main" id="{0935429D-89AF-F8C4-6A26-24090580DBF6}"/>
              </a:ext>
            </a:extLst>
          </p:cNvPr>
          <p:cNvSpPr txBox="1">
            <a:spLocks noGrp="1"/>
          </p:cNvSpPr>
          <p:nvPr>
            <p:ph type="body" idx="2"/>
          </p:nvPr>
        </p:nvSpPr>
        <p:spPr>
          <a:xfrm>
            <a:off x="678813" y="1635633"/>
            <a:ext cx="3854525" cy="4055446"/>
          </a:xfrm>
        </p:spPr>
        <p:txBody>
          <a:bodyPr/>
          <a:lstStyle/>
          <a:p>
            <a:pPr lvl="0">
              <a:lnSpc>
                <a:spcPct val="90000"/>
              </a:lnSpc>
            </a:pPr>
            <a:r>
              <a:rPr lang="en-GB" sz="1700"/>
              <a:t>Community based, progressive, 24 week falls management exercise programme</a:t>
            </a:r>
          </a:p>
          <a:p>
            <a:pPr lvl="0">
              <a:lnSpc>
                <a:spcPct val="90000"/>
              </a:lnSpc>
            </a:pPr>
            <a:r>
              <a:rPr lang="en-GB" sz="1700"/>
              <a:t>Delivered by specialist postural stability exercise instructors, assisted by voluteers</a:t>
            </a:r>
          </a:p>
          <a:p>
            <a:pPr lvl="0">
              <a:lnSpc>
                <a:spcPct val="90000"/>
              </a:lnSpc>
            </a:pPr>
            <a:r>
              <a:rPr lang="en-GB" sz="1700"/>
              <a:t>Builds strength, improves balance, and incorporates skills to get down and up from the floor.</a:t>
            </a:r>
          </a:p>
          <a:p>
            <a:pPr lvl="0">
              <a:lnSpc>
                <a:spcPct val="90000"/>
              </a:lnSpc>
            </a:pPr>
            <a:r>
              <a:rPr lang="en-GB" sz="1700"/>
              <a:t>Home exercise in between sessions is expected</a:t>
            </a:r>
          </a:p>
          <a:p>
            <a:pPr lvl="0">
              <a:lnSpc>
                <a:spcPct val="90000"/>
              </a:lnSpc>
            </a:pPr>
            <a:r>
              <a:rPr lang="en-GB" sz="1700"/>
              <a:t>Educational element and social opportunity.</a:t>
            </a:r>
          </a:p>
          <a:p>
            <a:pPr lvl="0">
              <a:lnSpc>
                <a:spcPct val="90000"/>
              </a:lnSpc>
            </a:pPr>
            <a:r>
              <a:rPr lang="en-GB" sz="1700"/>
              <a:t>Evidence based to reduce falls.</a:t>
            </a:r>
          </a:p>
        </p:txBody>
      </p:sp>
      <p:pic>
        <p:nvPicPr>
          <p:cNvPr id="4" name="Picture 5" descr="A person holding a person's hand&#10;&#10;AI-generated content may be incorrect.">
            <a:extLst>
              <a:ext uri="{FF2B5EF4-FFF2-40B4-BE49-F238E27FC236}">
                <a16:creationId xmlns:a16="http://schemas.microsoft.com/office/drawing/2014/main" id="{C6F03269-63DE-414D-6182-F88E6DD64498}"/>
              </a:ext>
            </a:extLst>
          </p:cNvPr>
          <p:cNvPicPr>
            <a:picLocks noChangeAspect="1"/>
          </p:cNvPicPr>
          <p:nvPr/>
        </p:nvPicPr>
        <p:blipFill>
          <a:blip r:embed="rId3"/>
          <a:stretch>
            <a:fillRect/>
          </a:stretch>
        </p:blipFill>
        <p:spPr>
          <a:xfrm>
            <a:off x="5540825" y="514926"/>
            <a:ext cx="3405115" cy="5176153"/>
          </a:xfrm>
          <a:prstGeom prst="rect">
            <a:avLst/>
          </a:prstGeom>
          <a:noFill/>
          <a:ln cap="flat">
            <a:noFill/>
          </a:ln>
        </p:spPr>
      </p:pic>
      <p:sp>
        <p:nvSpPr>
          <p:cNvPr id="5" name="Content Placeholder 7">
            <a:extLst>
              <a:ext uri="{FF2B5EF4-FFF2-40B4-BE49-F238E27FC236}">
                <a16:creationId xmlns:a16="http://schemas.microsoft.com/office/drawing/2014/main" id="{22DBB5E3-F8BD-CEE0-EC2A-A078FECCD78E}"/>
              </a:ext>
            </a:extLst>
          </p:cNvPr>
          <p:cNvSpPr txBox="1">
            <a:spLocks noGrp="1"/>
          </p:cNvSpPr>
          <p:nvPr>
            <p:ph idx="1"/>
          </p:nvPr>
        </p:nvSpPr>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6CD3F-A6C9-9B54-7FF3-57E21ABFDB7F}"/>
              </a:ext>
            </a:extLst>
          </p:cNvPr>
          <p:cNvSpPr txBox="1">
            <a:spLocks noGrp="1"/>
          </p:cNvSpPr>
          <p:nvPr>
            <p:ph type="title"/>
          </p:nvPr>
        </p:nvSpPr>
        <p:spPr>
          <a:xfrm>
            <a:off x="677332" y="514926"/>
            <a:ext cx="3854525" cy="1278468"/>
          </a:xfrm>
        </p:spPr>
        <p:txBody>
          <a:bodyPr/>
          <a:lstStyle/>
          <a:p>
            <a:pPr lvl="0"/>
            <a:r>
              <a:rPr lang="en-GB" sz="3200"/>
              <a:t>Provision</a:t>
            </a:r>
          </a:p>
        </p:txBody>
      </p:sp>
      <p:sp>
        <p:nvSpPr>
          <p:cNvPr id="3" name="Text Placeholder 3">
            <a:extLst>
              <a:ext uri="{FF2B5EF4-FFF2-40B4-BE49-F238E27FC236}">
                <a16:creationId xmlns:a16="http://schemas.microsoft.com/office/drawing/2014/main" id="{9A2E2950-8602-B73E-E4E6-80506A30B4FF}"/>
              </a:ext>
            </a:extLst>
          </p:cNvPr>
          <p:cNvSpPr txBox="1">
            <a:spLocks noGrp="1"/>
          </p:cNvSpPr>
          <p:nvPr>
            <p:ph type="body" idx="2"/>
          </p:nvPr>
        </p:nvSpPr>
        <p:spPr>
          <a:xfrm>
            <a:off x="677332" y="1793394"/>
            <a:ext cx="3854525" cy="3660718"/>
          </a:xfrm>
        </p:spPr>
        <p:txBody>
          <a:bodyPr>
            <a:noAutofit/>
          </a:bodyPr>
          <a:lstStyle/>
          <a:p>
            <a:pPr lvl="0"/>
            <a:endParaRPr lang="en-GB" sz="1800"/>
          </a:p>
          <a:p>
            <a:pPr lvl="0"/>
            <a:r>
              <a:rPr lang="en-GB" sz="1800"/>
              <a:t>Data used to identify locations</a:t>
            </a:r>
          </a:p>
          <a:p>
            <a:pPr lvl="0"/>
            <a:r>
              <a:rPr lang="en-GB" sz="1800"/>
              <a:t>EX39 – Area where SWAST reported most people picked up following falls</a:t>
            </a:r>
          </a:p>
          <a:p>
            <a:pPr lvl="0"/>
            <a:endParaRPr lang="en-GB" sz="1800"/>
          </a:p>
          <a:p>
            <a:pPr lvl="0"/>
            <a:r>
              <a:rPr lang="en-GB" sz="1800"/>
              <a:t>EX31 – central Barnstaple</a:t>
            </a:r>
          </a:p>
          <a:p>
            <a:pPr lvl="0"/>
            <a:r>
              <a:rPr lang="en-GB" sz="1800"/>
              <a:t>EX34 – central Ilfracombe</a:t>
            </a:r>
          </a:p>
          <a:p>
            <a:pPr lvl="0"/>
            <a:endParaRPr lang="en-GB" sz="1800"/>
          </a:p>
          <a:p>
            <a:pPr lvl="0"/>
            <a:endParaRPr lang="en-GB" sz="1800"/>
          </a:p>
          <a:p>
            <a:pPr lvl="0"/>
            <a:r>
              <a:rPr lang="en-GB" sz="1800"/>
              <a:t>https://dclgapps.communities.gov.uk/imd/iod_index.html#</a:t>
            </a:r>
          </a:p>
          <a:p>
            <a:pPr lvl="0"/>
            <a:endParaRPr lang="en-GB" sz="1800"/>
          </a:p>
          <a:p>
            <a:pPr lvl="0"/>
            <a:endParaRPr lang="en-GB" sz="1800"/>
          </a:p>
          <a:p>
            <a:pPr lvl="0"/>
            <a:endParaRPr lang="en-GB" sz="1800"/>
          </a:p>
          <a:p>
            <a:pPr lvl="0"/>
            <a:endParaRPr lang="en-GB" sz="1800"/>
          </a:p>
        </p:txBody>
      </p:sp>
      <p:pic>
        <p:nvPicPr>
          <p:cNvPr id="6" name="Content Placeholder 5">
            <a:extLst>
              <a:ext uri="{FF2B5EF4-FFF2-40B4-BE49-F238E27FC236}">
                <a16:creationId xmlns:a16="http://schemas.microsoft.com/office/drawing/2014/main" id="{CD390A71-F6D5-0A54-4A3D-C5B9F934D8FD}"/>
              </a:ext>
            </a:extLst>
          </p:cNvPr>
          <p:cNvPicPr>
            <a:picLocks noGrp="1" noChangeAspect="1"/>
          </p:cNvPicPr>
          <p:nvPr>
            <p:ph idx="1"/>
          </p:nvPr>
        </p:nvPicPr>
        <p:blipFill>
          <a:blip r:embed="rId3"/>
          <a:stretch>
            <a:fillRect/>
          </a:stretch>
        </p:blipFill>
        <p:spPr>
          <a:xfrm>
            <a:off x="4531857" y="1902438"/>
            <a:ext cx="5656423" cy="316216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B11BF-6CEB-3B66-C376-3233E6DE624B}"/>
              </a:ext>
            </a:extLst>
          </p:cNvPr>
          <p:cNvSpPr txBox="1">
            <a:spLocks noGrp="1"/>
          </p:cNvSpPr>
          <p:nvPr>
            <p:ph type="title"/>
          </p:nvPr>
        </p:nvSpPr>
        <p:spPr/>
        <p:txBody>
          <a:bodyPr/>
          <a:lstStyle/>
          <a:p>
            <a:pPr lvl="0"/>
            <a:r>
              <a:rPr lang="en-GB"/>
              <a:t>Inclusion							Exclusion</a:t>
            </a:r>
          </a:p>
        </p:txBody>
      </p:sp>
      <p:sp>
        <p:nvSpPr>
          <p:cNvPr id="3" name="Content Placeholder 2">
            <a:extLst>
              <a:ext uri="{FF2B5EF4-FFF2-40B4-BE49-F238E27FC236}">
                <a16:creationId xmlns:a16="http://schemas.microsoft.com/office/drawing/2014/main" id="{D88830A3-41C8-6B6A-DFCD-331F9E8E2BA0}"/>
              </a:ext>
            </a:extLst>
          </p:cNvPr>
          <p:cNvSpPr txBox="1">
            <a:spLocks noGrp="1"/>
          </p:cNvSpPr>
          <p:nvPr>
            <p:ph idx="1"/>
          </p:nvPr>
        </p:nvSpPr>
        <p:spPr>
          <a:xfrm>
            <a:off x="677332" y="1485900"/>
            <a:ext cx="4184038" cy="4555458"/>
          </a:xfrm>
        </p:spPr>
        <p:txBody>
          <a:bodyPr/>
          <a:lstStyle/>
          <a:p>
            <a:pPr lvl="0">
              <a:lnSpc>
                <a:spcPct val="90000"/>
              </a:lnSpc>
            </a:pPr>
            <a:r>
              <a:rPr lang="en-US" sz="1500"/>
              <a:t>Over 55</a:t>
            </a:r>
          </a:p>
          <a:p>
            <a:pPr lvl="0">
              <a:lnSpc>
                <a:spcPct val="90000"/>
              </a:lnSpc>
            </a:pPr>
            <a:r>
              <a:rPr lang="en-US" sz="1500"/>
              <a:t>At risk of falls or have a fear of falling.</a:t>
            </a:r>
          </a:p>
          <a:p>
            <a:pPr lvl="0">
              <a:lnSpc>
                <a:spcPct val="90000"/>
              </a:lnSpc>
            </a:pPr>
            <a:r>
              <a:rPr lang="en-US" sz="1500"/>
              <a:t>Able to follow instructions.</a:t>
            </a:r>
          </a:p>
          <a:p>
            <a:pPr lvl="0">
              <a:lnSpc>
                <a:spcPct val="90000"/>
              </a:lnSpc>
            </a:pPr>
            <a:r>
              <a:rPr lang="en-US" sz="1500"/>
              <a:t>Able to walk independently indoors and outdoors (with or without a walking aid and without help from another person).</a:t>
            </a:r>
          </a:p>
          <a:p>
            <a:pPr lvl="0">
              <a:lnSpc>
                <a:spcPct val="90000"/>
              </a:lnSpc>
            </a:pPr>
            <a:r>
              <a:rPr lang="en-US" sz="1500"/>
              <a:t>Able to get up from a dining room type chair (it is ok to find this difficult).</a:t>
            </a:r>
          </a:p>
          <a:p>
            <a:pPr lvl="0">
              <a:lnSpc>
                <a:spcPct val="90000"/>
              </a:lnSpc>
            </a:pPr>
            <a:r>
              <a:rPr lang="en-US" sz="1500"/>
              <a:t>Able to monitor your own level of effort/challenge and respond appropriately.</a:t>
            </a:r>
          </a:p>
          <a:p>
            <a:pPr lvl="0">
              <a:lnSpc>
                <a:spcPct val="90000"/>
              </a:lnSpc>
            </a:pPr>
            <a:r>
              <a:rPr lang="en-US" sz="1500"/>
              <a:t>Prepared to attend weekly for 24 weeks and complete prescribed home exercises between sessions. (we accept there may be the occasional holiday, illness and medical appointments).</a:t>
            </a:r>
          </a:p>
          <a:p>
            <a:pPr lvl="0">
              <a:lnSpc>
                <a:spcPct val="90000"/>
              </a:lnSpc>
            </a:pPr>
            <a:endParaRPr lang="en-GB" sz="1500"/>
          </a:p>
        </p:txBody>
      </p:sp>
      <p:sp>
        <p:nvSpPr>
          <p:cNvPr id="4" name="Content Placeholder 3">
            <a:extLst>
              <a:ext uri="{FF2B5EF4-FFF2-40B4-BE49-F238E27FC236}">
                <a16:creationId xmlns:a16="http://schemas.microsoft.com/office/drawing/2014/main" id="{796BE8BF-4652-E718-63AA-251D5A1D1ABD}"/>
              </a:ext>
            </a:extLst>
          </p:cNvPr>
          <p:cNvSpPr txBox="1">
            <a:spLocks noGrp="1"/>
          </p:cNvSpPr>
          <p:nvPr>
            <p:ph idx="2"/>
          </p:nvPr>
        </p:nvSpPr>
        <p:spPr>
          <a:xfrm>
            <a:off x="5089961" y="1485900"/>
            <a:ext cx="4184038" cy="3880768"/>
          </a:xfrm>
        </p:spPr>
        <p:txBody>
          <a:bodyPr/>
          <a:lstStyle/>
          <a:p>
            <a:pPr lvl="0">
              <a:lnSpc>
                <a:spcPct val="90000"/>
              </a:lnSpc>
            </a:pPr>
            <a:r>
              <a:rPr lang="en-US" sz="1500"/>
              <a:t>More than 2 falls in the last 6 months, or an unexplained fall*, unless referred/assessed as safe to participate following a multifactorial falls assessment.</a:t>
            </a:r>
          </a:p>
          <a:p>
            <a:pPr lvl="0">
              <a:lnSpc>
                <a:spcPct val="90000"/>
              </a:lnSpc>
            </a:pPr>
            <a:r>
              <a:rPr lang="en-US" sz="1500"/>
              <a:t>Awaiting a physiotherapy assessment for falls or frailty management.</a:t>
            </a:r>
          </a:p>
          <a:p>
            <a:pPr lvl="0">
              <a:lnSpc>
                <a:spcPct val="90000"/>
              </a:lnSpc>
            </a:pPr>
            <a:r>
              <a:rPr lang="en-US" sz="1500"/>
              <a:t>Awaiting GP appointment or other health professional follow up of an uncontrolled condition</a:t>
            </a:r>
          </a:p>
          <a:p>
            <a:pPr lvl="0">
              <a:lnSpc>
                <a:spcPct val="90000"/>
              </a:lnSpc>
            </a:pPr>
            <a:r>
              <a:rPr lang="en-US" sz="1500"/>
              <a:t>Recent injurious fall without medical assessment.</a:t>
            </a:r>
          </a:p>
          <a:p>
            <a:pPr lvl="0">
              <a:lnSpc>
                <a:spcPct val="90000"/>
              </a:lnSpc>
            </a:pPr>
            <a:r>
              <a:rPr lang="en-US" sz="1500"/>
              <a:t>Contraindications to exercise.</a:t>
            </a:r>
            <a:endParaRPr lang="en-GB" sz="15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165DA-3600-6815-856B-0AEBD38BD687}"/>
              </a:ext>
            </a:extLst>
          </p:cNvPr>
          <p:cNvSpPr txBox="1">
            <a:spLocks noGrp="1"/>
          </p:cNvSpPr>
          <p:nvPr>
            <p:ph type="title"/>
          </p:nvPr>
        </p:nvSpPr>
        <p:spPr/>
        <p:txBody>
          <a:bodyPr/>
          <a:lstStyle/>
          <a:p>
            <a:pPr lvl="0"/>
            <a:r>
              <a:rPr lang="en-GB"/>
              <a:t>Progressive Programme</a:t>
            </a:r>
          </a:p>
        </p:txBody>
      </p:sp>
      <p:sp>
        <p:nvSpPr>
          <p:cNvPr id="3" name="Text Placeholder 2">
            <a:extLst>
              <a:ext uri="{FF2B5EF4-FFF2-40B4-BE49-F238E27FC236}">
                <a16:creationId xmlns:a16="http://schemas.microsoft.com/office/drawing/2014/main" id="{49C281FE-EDCC-0516-5F63-DFAB899D648A}"/>
              </a:ext>
            </a:extLst>
          </p:cNvPr>
          <p:cNvSpPr txBox="1">
            <a:spLocks noGrp="1"/>
          </p:cNvSpPr>
          <p:nvPr>
            <p:ph type="body" idx="1"/>
          </p:nvPr>
        </p:nvSpPr>
        <p:spPr>
          <a:xfrm>
            <a:off x="790041" y="1540151"/>
            <a:ext cx="4185620" cy="576264"/>
          </a:xfrm>
        </p:spPr>
        <p:txBody>
          <a:bodyPr/>
          <a:lstStyle/>
          <a:p>
            <a:pPr lvl="0"/>
            <a:r>
              <a:rPr lang="en-GB"/>
              <a:t>Week 1</a:t>
            </a:r>
          </a:p>
        </p:txBody>
      </p:sp>
      <p:sp>
        <p:nvSpPr>
          <p:cNvPr id="4" name="Text Placeholder 4">
            <a:extLst>
              <a:ext uri="{FF2B5EF4-FFF2-40B4-BE49-F238E27FC236}">
                <a16:creationId xmlns:a16="http://schemas.microsoft.com/office/drawing/2014/main" id="{1145C750-2971-4D59-BA09-84417B777F29}"/>
              </a:ext>
            </a:extLst>
          </p:cNvPr>
          <p:cNvSpPr txBox="1">
            <a:spLocks noGrp="1"/>
          </p:cNvSpPr>
          <p:nvPr>
            <p:ph type="body" idx="3"/>
          </p:nvPr>
        </p:nvSpPr>
        <p:spPr>
          <a:xfrm>
            <a:off x="5088379" y="1540151"/>
            <a:ext cx="4185620" cy="576264"/>
          </a:xfrm>
        </p:spPr>
        <p:txBody>
          <a:bodyPr/>
          <a:lstStyle/>
          <a:p>
            <a:pPr lvl="0"/>
            <a:r>
              <a:rPr lang="en-GB"/>
              <a:t>      Week 20</a:t>
            </a:r>
          </a:p>
        </p:txBody>
      </p:sp>
      <p:pic>
        <p:nvPicPr>
          <p:cNvPr id="5" name="Content Placeholder 7" descr="A group of people sitting on mats in a room&#10;&#10;AI-generated content may be incorrect.">
            <a:extLst>
              <a:ext uri="{FF2B5EF4-FFF2-40B4-BE49-F238E27FC236}">
                <a16:creationId xmlns:a16="http://schemas.microsoft.com/office/drawing/2014/main" id="{B12E0037-0057-E700-11A4-3352C2412018}"/>
              </a:ext>
            </a:extLst>
          </p:cNvPr>
          <p:cNvPicPr>
            <a:picLocks noGrp="1" noChangeAspect="1"/>
          </p:cNvPicPr>
          <p:nvPr>
            <p:ph idx="2"/>
          </p:nvPr>
        </p:nvPicPr>
        <p:blipFill>
          <a:blip r:embed="rId3"/>
          <a:stretch>
            <a:fillRect/>
          </a:stretch>
        </p:blipFill>
        <p:spPr>
          <a:xfrm>
            <a:off x="5940929" y="2165290"/>
            <a:ext cx="2909154" cy="3876735"/>
          </a:xfrm>
        </p:spPr>
      </p:pic>
      <p:pic>
        <p:nvPicPr>
          <p:cNvPr id="6" name="Content Placeholder 17" descr="A group of people in a room&#10;&#10;AI-generated content may be incorrect.">
            <a:extLst>
              <a:ext uri="{FF2B5EF4-FFF2-40B4-BE49-F238E27FC236}">
                <a16:creationId xmlns:a16="http://schemas.microsoft.com/office/drawing/2014/main" id="{5CA6DACE-7780-8B1F-0247-78F131C3238C}"/>
              </a:ext>
            </a:extLst>
          </p:cNvPr>
          <p:cNvPicPr>
            <a:picLocks noGrp="1" noChangeAspect="1"/>
          </p:cNvPicPr>
          <p:nvPr>
            <p:ph idx="4"/>
          </p:nvPr>
        </p:nvPicPr>
        <p:blipFill>
          <a:blip r:embed="rId4"/>
          <a:stretch>
            <a:fillRect/>
          </a:stretch>
        </p:blipFill>
        <p:spPr>
          <a:xfrm>
            <a:off x="790041" y="2444639"/>
            <a:ext cx="4184651" cy="3138485"/>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5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38447-8FC6-A254-BE9D-94C955ED3C40}"/>
              </a:ext>
            </a:extLst>
          </p:cNvPr>
          <p:cNvSpPr txBox="1">
            <a:spLocks noGrp="1"/>
          </p:cNvSpPr>
          <p:nvPr>
            <p:ph type="title"/>
          </p:nvPr>
        </p:nvSpPr>
        <p:spPr/>
        <p:txBody>
          <a:bodyPr/>
          <a:lstStyle/>
          <a:p>
            <a:pPr lvl="0"/>
            <a:r>
              <a:rPr lang="en-GB" dirty="0"/>
              <a:t>Referrals and Outcomes</a:t>
            </a:r>
          </a:p>
        </p:txBody>
      </p:sp>
      <p:sp>
        <p:nvSpPr>
          <p:cNvPr id="4" name="Text Placeholder 3">
            <a:extLst>
              <a:ext uri="{FF2B5EF4-FFF2-40B4-BE49-F238E27FC236}">
                <a16:creationId xmlns:a16="http://schemas.microsoft.com/office/drawing/2014/main" id="{2C963F3B-48F0-6D27-4FE8-81CB7A4ABDF0}"/>
              </a:ext>
            </a:extLst>
          </p:cNvPr>
          <p:cNvSpPr>
            <a:spLocks noGrp="1"/>
          </p:cNvSpPr>
          <p:nvPr>
            <p:ph type="body" idx="1"/>
          </p:nvPr>
        </p:nvSpPr>
        <p:spPr/>
        <p:txBody>
          <a:bodyPr/>
          <a:lstStyle/>
          <a:p>
            <a:endParaRPr lang="en-GB" dirty="0"/>
          </a:p>
        </p:txBody>
      </p:sp>
      <p:sp>
        <p:nvSpPr>
          <p:cNvPr id="3" name="Content Placeholder 2">
            <a:extLst>
              <a:ext uri="{FF2B5EF4-FFF2-40B4-BE49-F238E27FC236}">
                <a16:creationId xmlns:a16="http://schemas.microsoft.com/office/drawing/2014/main" id="{9B13B954-A9CB-4508-CCF7-F8ACB9839889}"/>
              </a:ext>
            </a:extLst>
          </p:cNvPr>
          <p:cNvSpPr txBox="1">
            <a:spLocks noGrp="1"/>
          </p:cNvSpPr>
          <p:nvPr>
            <p:ph idx="2"/>
          </p:nvPr>
        </p:nvSpPr>
        <p:spPr>
          <a:xfrm>
            <a:off x="675741" y="1419724"/>
            <a:ext cx="4185620" cy="4450134"/>
          </a:xfrm>
        </p:spPr>
        <p:txBody>
          <a:bodyPr>
            <a:normAutofit lnSpcReduction="10000"/>
          </a:bodyPr>
          <a:lstStyle/>
          <a:p>
            <a:pPr lvl="0"/>
            <a:endParaRPr lang="en-GB" dirty="0">
              <a:solidFill>
                <a:srgbClr val="FF0000"/>
              </a:solidFill>
            </a:endParaRPr>
          </a:p>
          <a:p>
            <a:pPr lvl="0"/>
            <a:r>
              <a:rPr lang="en-GB" dirty="0">
                <a:solidFill>
                  <a:schemeClr val="tx1"/>
                </a:solidFill>
              </a:rPr>
              <a:t>61 referrals, 53 self-referrals, 8 health and community professionals.</a:t>
            </a:r>
          </a:p>
          <a:p>
            <a:pPr lvl="0"/>
            <a:r>
              <a:rPr lang="en-GB" dirty="0">
                <a:solidFill>
                  <a:schemeClr val="tx1"/>
                </a:solidFill>
              </a:rPr>
              <a:t>44 joined the programme of whom 18 (44%) had fallen in the previous 6 months.  Wide range of IMD.  </a:t>
            </a:r>
          </a:p>
          <a:p>
            <a:pPr lvl="0"/>
            <a:r>
              <a:rPr lang="en-GB" dirty="0">
                <a:solidFill>
                  <a:schemeClr val="tx1"/>
                </a:solidFill>
              </a:rPr>
              <a:t>Age range 63 – 92 </a:t>
            </a:r>
          </a:p>
          <a:p>
            <a:pPr lvl="0"/>
            <a:r>
              <a:rPr lang="en-GB" dirty="0">
                <a:solidFill>
                  <a:schemeClr val="tx1"/>
                </a:solidFill>
              </a:rPr>
              <a:t>33 people completed the 6 month programme = 75% completion rate. </a:t>
            </a:r>
          </a:p>
          <a:p>
            <a:pPr lvl="0"/>
            <a:r>
              <a:rPr lang="en-GB" dirty="0">
                <a:solidFill>
                  <a:schemeClr val="tx1"/>
                </a:solidFill>
              </a:rPr>
              <a:t>9 people reported single falls during the course of the programme.  No ambulance call outs.</a:t>
            </a:r>
          </a:p>
          <a:p>
            <a:pPr lvl="0"/>
            <a:endParaRPr lang="en-GB" dirty="0">
              <a:solidFill>
                <a:srgbClr val="FF0000"/>
              </a:solidFill>
            </a:endParaRPr>
          </a:p>
          <a:p>
            <a:pPr lvl="0"/>
            <a:endParaRPr lang="en-GB" dirty="0">
              <a:solidFill>
                <a:srgbClr val="FF0000"/>
              </a:solidFill>
            </a:endParaRPr>
          </a:p>
          <a:p>
            <a:pPr marL="0" lvl="0" indent="0">
              <a:buNone/>
            </a:pPr>
            <a:endParaRPr lang="en-GB" dirty="0">
              <a:solidFill>
                <a:srgbClr val="FF0000"/>
              </a:solidFill>
            </a:endParaRPr>
          </a:p>
          <a:p>
            <a:pPr lvl="0"/>
            <a:endParaRPr lang="en-GB" dirty="0">
              <a:solidFill>
                <a:srgbClr val="FF0000"/>
              </a:solidFill>
            </a:endParaRPr>
          </a:p>
        </p:txBody>
      </p:sp>
      <p:pic>
        <p:nvPicPr>
          <p:cNvPr id="9" name="Content Placeholder 8">
            <a:extLst>
              <a:ext uri="{FF2B5EF4-FFF2-40B4-BE49-F238E27FC236}">
                <a16:creationId xmlns:a16="http://schemas.microsoft.com/office/drawing/2014/main" id="{90EB2F5D-B106-9F54-35B6-8B8E461B34FE}"/>
              </a:ext>
            </a:extLst>
          </p:cNvPr>
          <p:cNvPicPr>
            <a:picLocks noGrp="1" noChangeAspect="1"/>
          </p:cNvPicPr>
          <p:nvPr>
            <p:ph idx="4"/>
          </p:nvPr>
        </p:nvPicPr>
        <p:blipFill>
          <a:blip r:embed="rId3"/>
          <a:stretch>
            <a:fillRect/>
          </a:stretch>
        </p:blipFill>
        <p:spPr>
          <a:xfrm>
            <a:off x="5107602" y="2084578"/>
            <a:ext cx="4956677" cy="254299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5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F389A-66DD-A954-6964-4F2AD0197559}"/>
              </a:ext>
            </a:extLst>
          </p:cNvPr>
          <p:cNvSpPr txBox="1">
            <a:spLocks noGrp="1"/>
          </p:cNvSpPr>
          <p:nvPr>
            <p:ph type="title"/>
          </p:nvPr>
        </p:nvSpPr>
        <p:spPr/>
        <p:txBody>
          <a:bodyPr anchorCtr="1"/>
          <a:lstStyle/>
          <a:p>
            <a:pPr lvl="0" algn="ctr"/>
            <a:r>
              <a:rPr lang="en-GB" sz="4800"/>
              <a:t>Challenges</a:t>
            </a:r>
          </a:p>
        </p:txBody>
      </p:sp>
      <p:sp>
        <p:nvSpPr>
          <p:cNvPr id="3" name="Content Placeholder 2">
            <a:extLst>
              <a:ext uri="{FF2B5EF4-FFF2-40B4-BE49-F238E27FC236}">
                <a16:creationId xmlns:a16="http://schemas.microsoft.com/office/drawing/2014/main" id="{5382D5B2-2811-D57D-36A7-C3F81892477F}"/>
              </a:ext>
            </a:extLst>
          </p:cNvPr>
          <p:cNvSpPr txBox="1">
            <a:spLocks noGrp="1"/>
          </p:cNvSpPr>
          <p:nvPr>
            <p:ph idx="1"/>
          </p:nvPr>
        </p:nvSpPr>
        <p:spPr>
          <a:xfrm>
            <a:off x="677332" y="1488615"/>
            <a:ext cx="8596667" cy="4634599"/>
          </a:xfrm>
        </p:spPr>
        <p:txBody>
          <a:bodyPr/>
          <a:lstStyle/>
          <a:p>
            <a:pPr lvl="0"/>
            <a:r>
              <a:rPr lang="en-GB" sz="4000"/>
              <a:t>Lack of recurrent funding</a:t>
            </a:r>
          </a:p>
          <a:p>
            <a:pPr lvl="0"/>
            <a:r>
              <a:rPr lang="en-GB" sz="4000"/>
              <a:t>Workforce</a:t>
            </a:r>
          </a:p>
          <a:p>
            <a:pPr lvl="0"/>
            <a:r>
              <a:rPr lang="en-GB" sz="4000"/>
              <a:t>Transport</a:t>
            </a:r>
          </a:p>
          <a:p>
            <a:pPr lvl="0"/>
            <a:r>
              <a:rPr lang="en-GB" sz="4000"/>
              <a:t>Venues</a:t>
            </a:r>
          </a:p>
          <a:p>
            <a:pPr lvl="0"/>
            <a:r>
              <a:rPr lang="en-GB" sz="4000"/>
              <a:t>Digital literacy</a:t>
            </a:r>
          </a:p>
          <a:p>
            <a:pPr lvl="0"/>
            <a:r>
              <a:rPr lang="en-GB" sz="4000"/>
              <a:t>Maintaining the gains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4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C5E9C-7B4E-4D88-0293-9420DED182D9}"/>
              </a:ext>
            </a:extLst>
          </p:cNvPr>
          <p:cNvSpPr txBox="1">
            <a:spLocks noGrp="1"/>
          </p:cNvSpPr>
          <p:nvPr>
            <p:ph type="title"/>
          </p:nvPr>
        </p:nvSpPr>
        <p:spPr>
          <a:xfrm>
            <a:off x="922263" y="322261"/>
            <a:ext cx="3854525" cy="461506"/>
          </a:xfrm>
        </p:spPr>
        <p:txBody>
          <a:bodyPr anchorCtr="1"/>
          <a:lstStyle/>
          <a:p>
            <a:pPr lvl="0" algn="ctr"/>
            <a:r>
              <a:rPr lang="en-GB"/>
              <a:t>Example of ongoing provision</a:t>
            </a:r>
          </a:p>
        </p:txBody>
      </p:sp>
      <p:pic>
        <p:nvPicPr>
          <p:cNvPr id="3" name="Vista Balance Westward Ho 10 09 2025">
            <a:extLst>
              <a:ext uri="{FF2B5EF4-FFF2-40B4-BE49-F238E27FC236}">
                <a16:creationId xmlns:a16="http://schemas.microsoft.com/office/drawing/2014/main" id="{291F951B-7A43-B470-36AB-B24007A1838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3519489" y="1008061"/>
            <a:ext cx="3109910" cy="5527676"/>
          </a:xfrm>
        </p:spPr>
      </p:pic>
      <p:sp>
        <p:nvSpPr>
          <p:cNvPr id="4" name="Text Placeholder 3">
            <a:extLst>
              <a:ext uri="{FF2B5EF4-FFF2-40B4-BE49-F238E27FC236}">
                <a16:creationId xmlns:a16="http://schemas.microsoft.com/office/drawing/2014/main" id="{7FE46B4D-554E-0A8E-E7F4-AFB246FD4FB1}"/>
              </a:ext>
            </a:extLst>
          </p:cNvPr>
          <p:cNvSpPr txBox="1">
            <a:spLocks noGrp="1"/>
          </p:cNvSpPr>
          <p:nvPr>
            <p:ph type="body" idx="2"/>
          </p:nvPr>
        </p:nvSpPr>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193"/>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p:stCondLst>
                    <p:cond delay="indefinite"/>
                  </p:stCondLst>
                  <p:endCondLst>
                    <p:cond evt="onNext" delay="0">
                      <p:tgtEl>
                        <p:sldTgt/>
                      </p:tgtEl>
                    </p:cond>
                    <p:cond evt="onPrev" delay="0">
                      <p:tgtEl>
                        <p:sldTgt/>
                      </p:tgtEl>
                    </p:cond>
                  </p:endCondLst>
                </p:cTn>
                <p:tgtEl>
                  <p:spTgt spid="3"/>
                </p:tgtEl>
              </p:cMediaNode>
            </p:video>
            <p:seq concurrent="1" nextAc="seek">
              <p:cTn id="8" dur="indefinite" nodeType="interactiveSeq">
                <p:stCondLst>
                  <p:cond evt="onClick" delay="0">
                    <p:tgtEl>
                      <p:spTgt spid="3"/>
                    </p:tgtEl>
                  </p:cond>
                </p:stCondLst>
                <p:childTnLst>
                  <p:par>
                    <p:cTn id="9" fill="hold">
                      <p:stCondLst>
                        <p:cond evt="onBegin" delay="0">
                          <p:tn val="8"/>
                        </p:cond>
                      </p:stCondLst>
                      <p:childTnLst>
                        <p:par>
                          <p:cTn id="10" fill="hold">
                            <p:stCondLst>
                              <p:cond delay="0"/>
                            </p:stCondLst>
                            <p:childTnLst>
                              <p:par>
                                <p:cTn id="11" presetID="2" presetClass="mediacall" presetSubtype="0" fill="hold" nodeType="clickEffect">
                                  <p:stCondLst>
                                    <p:cond delay="0"/>
                                  </p:stCondLst>
                                  <p:childTnLst>
                                    <p:cmd type="call" cmd="togglePause">
                                      <p:cBhvr>
                                        <p:cTn id="12"/>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6254F-7E46-5F42-D92E-47FA782FFDB0}"/>
              </a:ext>
            </a:extLst>
          </p:cNvPr>
          <p:cNvSpPr>
            <a:spLocks noGrp="1"/>
          </p:cNvSpPr>
          <p:nvPr>
            <p:ph type="title"/>
          </p:nvPr>
        </p:nvSpPr>
        <p:spPr/>
        <p:txBody>
          <a:bodyPr/>
          <a:lstStyle/>
          <a:p>
            <a:r>
              <a:rPr lang="en-GB" dirty="0"/>
              <a:t>Patient Journey</a:t>
            </a:r>
          </a:p>
        </p:txBody>
      </p:sp>
      <p:sp>
        <p:nvSpPr>
          <p:cNvPr id="3" name="Content Placeholder 2">
            <a:extLst>
              <a:ext uri="{FF2B5EF4-FFF2-40B4-BE49-F238E27FC236}">
                <a16:creationId xmlns:a16="http://schemas.microsoft.com/office/drawing/2014/main" id="{11B2A9D1-E2F8-1CF5-7070-FEABD04AC99F}"/>
              </a:ext>
            </a:extLst>
          </p:cNvPr>
          <p:cNvSpPr>
            <a:spLocks noGrp="1"/>
          </p:cNvSpPr>
          <p:nvPr>
            <p:ph idx="1"/>
          </p:nvPr>
        </p:nvSpPr>
        <p:spPr>
          <a:xfrm>
            <a:off x="677332" y="1543665"/>
            <a:ext cx="8596667" cy="4497693"/>
          </a:xfrm>
        </p:spPr>
        <p:txBody>
          <a:bodyPr>
            <a:normAutofit/>
          </a:bodyPr>
          <a:lstStyle/>
          <a:p>
            <a:r>
              <a:rPr lang="en-GB" dirty="0"/>
              <a:t>Self referred and reported 3 falls in the previous 3 weeks.  Referred to community falls team for multifactorial assessment.</a:t>
            </a:r>
          </a:p>
          <a:p>
            <a:r>
              <a:rPr lang="en-GB" dirty="0"/>
              <a:t>Completed 18 out of a possible 21 sessions</a:t>
            </a:r>
          </a:p>
          <a:p>
            <a:r>
              <a:rPr lang="en-GB" dirty="0"/>
              <a:t>Improvement in timed up and go result by 8.4 seconds</a:t>
            </a:r>
          </a:p>
          <a:p>
            <a:r>
              <a:rPr lang="en-GB" dirty="0"/>
              <a:t>Improvement in 30 second sit to stand from 6 to 10</a:t>
            </a:r>
          </a:p>
          <a:p>
            <a:r>
              <a:rPr lang="en-GB" dirty="0"/>
              <a:t>Improvements in hamstring and shoulder flexibility</a:t>
            </a:r>
          </a:p>
          <a:p>
            <a:r>
              <a:rPr lang="en-GB" dirty="0"/>
              <a:t>Progressed through 3 levels of resistance band</a:t>
            </a:r>
          </a:p>
          <a:p>
            <a:r>
              <a:rPr lang="en-GB" dirty="0"/>
              <a:t>1 fall at home during the programme – able to get herself up, and no falls since May.</a:t>
            </a:r>
          </a:p>
          <a:p>
            <a:r>
              <a:rPr lang="en-GB" dirty="0"/>
              <a:t>Progressed from completing no regular physical activity to meeting CMO physical activity guidelines.</a:t>
            </a:r>
          </a:p>
          <a:p>
            <a:r>
              <a:rPr lang="en-GB" dirty="0"/>
              <a:t>Continuing to attend ongoing Vista Balance classes.</a:t>
            </a:r>
          </a:p>
        </p:txBody>
      </p:sp>
    </p:spTree>
    <p:extLst>
      <p:ext uri="{BB962C8B-B14F-4D97-AF65-F5344CB8AC3E}">
        <p14:creationId xmlns:p14="http://schemas.microsoft.com/office/powerpoint/2010/main" val="818349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5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2AB8B-3067-3C91-2D2F-A2BF629D1628}"/>
              </a:ext>
            </a:extLst>
          </p:cNvPr>
          <p:cNvSpPr txBox="1">
            <a:spLocks noGrp="1"/>
          </p:cNvSpPr>
          <p:nvPr>
            <p:ph type="title"/>
          </p:nvPr>
        </p:nvSpPr>
        <p:spPr/>
        <p:txBody>
          <a:bodyPr>
            <a:normAutofit fontScale="90000"/>
          </a:bodyPr>
          <a:lstStyle/>
          <a:p>
            <a:pPr lvl="0"/>
            <a:r>
              <a:rPr lang="en-US" sz="3200"/>
              <a:t>Any Questions?</a:t>
            </a:r>
            <a:br>
              <a:rPr lang="en-US" sz="3200"/>
            </a:br>
            <a:br>
              <a:rPr lang="en-US" sz="3200"/>
            </a:br>
            <a:br>
              <a:rPr lang="en-US" sz="3200"/>
            </a:br>
            <a:br>
              <a:rPr lang="en-US" sz="3200"/>
            </a:br>
            <a:r>
              <a:rPr lang="en-US" sz="3200"/>
              <a:t>Anita Griggs</a:t>
            </a:r>
            <a:br>
              <a:rPr lang="en-US" sz="3200"/>
            </a:br>
            <a:r>
              <a:rPr lang="en-US" sz="3200"/>
              <a:t>Director and Clinical Exercise Lead</a:t>
            </a:r>
            <a:br>
              <a:rPr lang="en-US" sz="3200"/>
            </a:br>
            <a:r>
              <a:rPr lang="en-US" sz="3200"/>
              <a:t>Vista Wellbeing CIC</a:t>
            </a:r>
            <a:br>
              <a:rPr lang="en-US" sz="3200"/>
            </a:br>
            <a:r>
              <a:rPr lang="en-US" sz="3200"/>
              <a:t>07900041258</a:t>
            </a:r>
            <a:br>
              <a:rPr lang="en-US" sz="3200"/>
            </a:br>
            <a:r>
              <a:rPr lang="en-US" sz="3200"/>
              <a:t>anita@vistawellbeing.org.uk</a:t>
            </a:r>
            <a:endParaRPr lang="en-GB" sz="3200"/>
          </a:p>
        </p:txBody>
      </p:sp>
    </p:spTree>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FaME presentation 24th September 25 - 1</Template>
  <TotalTime>1308</TotalTime>
  <Words>1024</Words>
  <Application>Microsoft Office PowerPoint</Application>
  <PresentationFormat>Widescreen</PresentationFormat>
  <Paragraphs>92</Paragraphs>
  <Slides>11</Slides>
  <Notes>11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Arial</vt:lpstr>
      <vt:lpstr>Calibri</vt:lpstr>
      <vt:lpstr>Trebuchet MS</vt:lpstr>
      <vt:lpstr>Wingdings 3</vt:lpstr>
      <vt:lpstr>Facet</vt:lpstr>
      <vt:lpstr>PowerPoint Presentation</vt:lpstr>
      <vt:lpstr>Our Vision</vt:lpstr>
      <vt:lpstr>What is FaME?</vt:lpstr>
      <vt:lpstr>Provision</vt:lpstr>
      <vt:lpstr>Inclusion       Exclusion</vt:lpstr>
      <vt:lpstr>Progressive Programme</vt:lpstr>
      <vt:lpstr>Referrals and Outcomes</vt:lpstr>
      <vt:lpstr>Challenges</vt:lpstr>
      <vt:lpstr>Example of ongoing provision</vt:lpstr>
      <vt:lpstr>Patient Journey</vt:lpstr>
      <vt:lpstr>Any Questions?    Anita Griggs Director and Clinical Exercise Lead Vista Wellbeing CIC 07900041258 anita@vistawellbeing.org.uk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dc:creator>
  <cp:lastModifiedBy>Anita</cp:lastModifiedBy>
  <cp:revision>9</cp:revision>
  <cp:lastPrinted>2025-09-24T07:41:26Z</cp:lastPrinted>
  <dcterms:created xsi:type="dcterms:W3CDTF">2025-09-22T16:33:06Z</dcterms:created>
  <dcterms:modified xsi:type="dcterms:W3CDTF">2025-09-24T07:44:36Z</dcterms:modified>
</cp:coreProperties>
</file>