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62" r:id="rId4"/>
    <p:sldId id="257" r:id="rId5"/>
    <p:sldId id="265" r:id="rId6"/>
    <p:sldId id="510" r:id="rId7"/>
    <p:sldId id="258" r:id="rId8"/>
    <p:sldId id="259" r:id="rId9"/>
    <p:sldId id="260" r:id="rId10"/>
    <p:sldId id="261" r:id="rId11"/>
    <p:sldId id="511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78CE1E-0C97-E74F-30EC-307E4F9E2C97}" name="DURKIN, Kerry (DEVON PARTNERSHIP NHS TRUST)" initials="KD" userId="S::kerry.durkin@nhs.net::06c3ea86-7bd1-4f37-8ee2-9882b0fe54b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97F8EC-C678-4FF3-A5F8-ABD487DF3F3D}" v="103" dt="2026-03-19T16:47:01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microsoft.com/office/2018/10/relationships/authors" Target="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RKIN, Kerry (DEVON PARTNERSHIP NHS TRUST)" userId="06c3ea86-7bd1-4f37-8ee2-9882b0fe54b4" providerId="ADAL" clId="{377CC349-7950-4661-9EEB-32CB3FB3A86F}"/>
    <pc:docChg chg="undo custSel addSld modSld">
      <pc:chgData name="DURKIN, Kerry (DEVON PARTNERSHIP NHS TRUST)" userId="06c3ea86-7bd1-4f37-8ee2-9882b0fe54b4" providerId="ADAL" clId="{377CC349-7950-4661-9EEB-32CB3FB3A86F}" dt="2026-03-19T16:47:01.921" v="1814" actId="33524"/>
      <pc:docMkLst>
        <pc:docMk/>
      </pc:docMkLst>
      <pc:sldChg chg="modSp modAnim">
        <pc:chgData name="DURKIN, Kerry (DEVON PARTNERSHIP NHS TRUST)" userId="06c3ea86-7bd1-4f37-8ee2-9882b0fe54b4" providerId="ADAL" clId="{377CC349-7950-4661-9EEB-32CB3FB3A86F}" dt="2026-03-19T16:17:14.787" v="1374" actId="20577"/>
        <pc:sldMkLst>
          <pc:docMk/>
          <pc:sldMk cId="3968252534" sldId="256"/>
        </pc:sldMkLst>
        <pc:spChg chg="mod">
          <ac:chgData name="DURKIN, Kerry (DEVON PARTNERSHIP NHS TRUST)" userId="06c3ea86-7bd1-4f37-8ee2-9882b0fe54b4" providerId="ADAL" clId="{377CC349-7950-4661-9EEB-32CB3FB3A86F}" dt="2026-03-19T13:37:03.403" v="19" actId="20577"/>
          <ac:spMkLst>
            <pc:docMk/>
            <pc:sldMk cId="3968252534" sldId="256"/>
            <ac:spMk id="2" creationId="{AADE6B4A-E3E9-96DD-265B-BA3B533E0031}"/>
          </ac:spMkLst>
        </pc:spChg>
        <pc:spChg chg="mod">
          <ac:chgData name="DURKIN, Kerry (DEVON PARTNERSHIP NHS TRUST)" userId="06c3ea86-7bd1-4f37-8ee2-9882b0fe54b4" providerId="ADAL" clId="{377CC349-7950-4661-9EEB-32CB3FB3A86F}" dt="2026-03-19T16:17:14.787" v="1374" actId="20577"/>
          <ac:spMkLst>
            <pc:docMk/>
            <pc:sldMk cId="3968252534" sldId="256"/>
            <ac:spMk id="3" creationId="{A85F2551-F730-6099-2353-0262DC71609A}"/>
          </ac:spMkLst>
        </pc:spChg>
      </pc:sldChg>
      <pc:sldChg chg="modSp mod">
        <pc:chgData name="DURKIN, Kerry (DEVON PARTNERSHIP NHS TRUST)" userId="06c3ea86-7bd1-4f37-8ee2-9882b0fe54b4" providerId="ADAL" clId="{377CC349-7950-4661-9EEB-32CB3FB3A86F}" dt="2026-03-19T16:17:38.135" v="1391" actId="20577"/>
        <pc:sldMkLst>
          <pc:docMk/>
          <pc:sldMk cId="2915535632" sldId="259"/>
        </pc:sldMkLst>
        <pc:graphicFrameChg chg="modGraphic">
          <ac:chgData name="DURKIN, Kerry (DEVON PARTNERSHIP NHS TRUST)" userId="06c3ea86-7bd1-4f37-8ee2-9882b0fe54b4" providerId="ADAL" clId="{377CC349-7950-4661-9EEB-32CB3FB3A86F}" dt="2026-03-19T16:17:38.135" v="1391" actId="20577"/>
          <ac:graphicFrameMkLst>
            <pc:docMk/>
            <pc:sldMk cId="2915535632" sldId="259"/>
            <ac:graphicFrameMk id="5" creationId="{65873C23-81E7-59CF-2A75-A262BB634E45}"/>
          </ac:graphicFrameMkLst>
        </pc:graphicFrameChg>
      </pc:sldChg>
      <pc:sldChg chg="addSp delSp modSp new mod setBg">
        <pc:chgData name="DURKIN, Kerry (DEVON PARTNERSHIP NHS TRUST)" userId="06c3ea86-7bd1-4f37-8ee2-9882b0fe54b4" providerId="ADAL" clId="{377CC349-7950-4661-9EEB-32CB3FB3A86F}" dt="2026-03-19T16:47:01.921" v="1814" actId="33524"/>
        <pc:sldMkLst>
          <pc:docMk/>
          <pc:sldMk cId="1869377101" sldId="511"/>
        </pc:sldMkLst>
        <pc:spChg chg="mod">
          <ac:chgData name="DURKIN, Kerry (DEVON PARTNERSHIP NHS TRUST)" userId="06c3ea86-7bd1-4f37-8ee2-9882b0fe54b4" providerId="ADAL" clId="{377CC349-7950-4661-9EEB-32CB3FB3A86F}" dt="2026-03-19T16:46:26.302" v="1806" actId="207"/>
          <ac:spMkLst>
            <pc:docMk/>
            <pc:sldMk cId="1869377101" sldId="511"/>
            <ac:spMk id="2" creationId="{69E86FDD-9F81-0D07-10E0-7B658FD50FFF}"/>
          </ac:spMkLst>
        </pc:spChg>
        <pc:spChg chg="del mod">
          <ac:chgData name="DURKIN, Kerry (DEVON PARTNERSHIP NHS TRUST)" userId="06c3ea86-7bd1-4f37-8ee2-9882b0fe54b4" providerId="ADAL" clId="{377CC349-7950-4661-9EEB-32CB3FB3A86F}" dt="2026-03-19T16:44:38.645" v="1780" actId="26606"/>
          <ac:spMkLst>
            <pc:docMk/>
            <pc:sldMk cId="1869377101" sldId="511"/>
            <ac:spMk id="3" creationId="{FBCD699F-F981-0AB0-9B5D-288A80009C4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9" creationId="{BACC6370-2D7E-4714-9D71-7542949D7D5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11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13" creationId="{3847E18C-932D-4C95-AABA-FEC7C9499AD7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15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17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19" creationId="{443F2ACA-E6D6-4028-82DD-F03C262D5DE6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1.190" v="1788" actId="26606"/>
          <ac:spMkLst>
            <pc:docMk/>
            <pc:sldMk cId="1869377101" sldId="511"/>
            <ac:spMk id="24" creationId="{DCC231C8-C761-4B31-9B1C-C6D19248C6B3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35.896" v="1784" actId="26606"/>
          <ac:spMkLst>
            <pc:docMk/>
            <pc:sldMk cId="1869377101" sldId="511"/>
            <ac:spMk id="25" creationId="{E51BA4DF-2BD4-4EC2-B1DB-B27C8AC7186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26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38.545" v="1786" actId="26606"/>
          <ac:spMkLst>
            <pc:docMk/>
            <pc:sldMk cId="1869377101" sldId="511"/>
            <ac:spMk id="27" creationId="{835EF3DD-7D43-4A27-8967-A92FD8CC9365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38.545" v="1786" actId="26606"/>
          <ac:spMkLst>
            <pc:docMk/>
            <pc:sldMk cId="1869377101" sldId="511"/>
            <ac:spMk id="28" creationId="{7025EFD5-738C-41B9-87FE-0C00E211BD8B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30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31" creationId="{BACC6370-2D7E-4714-9D71-7542949D7D5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32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33" creationId="{3847E18C-932D-4C95-AABA-FEC7C9499AD7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5.940" v="1790" actId="26606"/>
          <ac:spMkLst>
            <pc:docMk/>
            <pc:sldMk cId="1869377101" sldId="511"/>
            <ac:spMk id="34" creationId="{443F2ACA-E6D6-4028-82DD-F03C262D5DE6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36" creationId="{BACC6370-2D7E-4714-9D71-7542949D7D5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37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38" creationId="{3847E18C-932D-4C95-AABA-FEC7C9499AD7}"/>
          </ac:spMkLst>
        </pc:spChg>
        <pc:spChg chg="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39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40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5:58.673" v="1792" actId="26606"/>
          <ac:spMkLst>
            <pc:docMk/>
            <pc:sldMk cId="1869377101" sldId="511"/>
            <ac:spMk id="41" creationId="{443F2ACA-E6D6-4028-82DD-F03C262D5DE6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3" creationId="{BACC6370-2D7E-4714-9D71-7542949D7D5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4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5" creationId="{3847E18C-932D-4C95-AABA-FEC7C9499AD7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6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7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0.723" v="1794" actId="26606"/>
          <ac:spMkLst>
            <pc:docMk/>
            <pc:sldMk cId="1869377101" sldId="511"/>
            <ac:spMk id="48" creationId="{443F2ACA-E6D6-4028-82DD-F03C262D5DE6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1.405" v="1796" actId="26606"/>
          <ac:spMkLst>
            <pc:docMk/>
            <pc:sldMk cId="1869377101" sldId="511"/>
            <ac:spMk id="51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1.405" v="1796" actId="26606"/>
          <ac:spMkLst>
            <pc:docMk/>
            <pc:sldMk cId="1869377101" sldId="511"/>
            <ac:spMk id="52" creationId="{3847E18C-932D-4C95-AABA-FEC7C9499AD7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1.405" v="1796" actId="26606"/>
          <ac:spMkLst>
            <pc:docMk/>
            <pc:sldMk cId="1869377101" sldId="511"/>
            <ac:spMk id="53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1.405" v="1796" actId="26606"/>
          <ac:spMkLst>
            <pc:docMk/>
            <pc:sldMk cId="1869377101" sldId="511"/>
            <ac:spMk id="54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1.405" v="1796" actId="26606"/>
          <ac:spMkLst>
            <pc:docMk/>
            <pc:sldMk cId="1869377101" sldId="511"/>
            <ac:spMk id="55" creationId="{443F2ACA-E6D6-4028-82DD-F03C262D5DE6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4.388" v="1798" actId="26606"/>
          <ac:spMkLst>
            <pc:docMk/>
            <pc:sldMk cId="1869377101" sldId="511"/>
            <ac:spMk id="57" creationId="{E51BA4DF-2BD4-4EC2-B1DB-B27C8AC7186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7.287" v="1800" actId="26606"/>
          <ac:spMkLst>
            <pc:docMk/>
            <pc:sldMk cId="1869377101" sldId="511"/>
            <ac:spMk id="60" creationId="{BACC6370-2D7E-4714-9D71-7542949D7D5D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7.287" v="1800" actId="26606"/>
          <ac:spMkLst>
            <pc:docMk/>
            <pc:sldMk cId="1869377101" sldId="511"/>
            <ac:spMk id="61" creationId="{F68B3F68-107C-434F-AA38-110D5EA91B85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7.287" v="1800" actId="26606"/>
          <ac:spMkLst>
            <pc:docMk/>
            <pc:sldMk cId="1869377101" sldId="511"/>
            <ac:spMk id="62" creationId="{AAD0DBB9-1A4B-4391-81D4-CB19F9AB918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08.203" v="1802" actId="26606"/>
          <ac:spMkLst>
            <pc:docMk/>
            <pc:sldMk cId="1869377101" sldId="511"/>
            <ac:spMk id="65" creationId="{E51BA4DF-2BD4-4EC2-B1DB-B27C8AC7186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135" v="1804" actId="26606"/>
          <ac:spMkLst>
            <pc:docMk/>
            <pc:sldMk cId="1869377101" sldId="511"/>
            <ac:spMk id="69" creationId="{256B2C21-A230-48C0-8DF1-C46611373C44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135" v="1804" actId="26606"/>
          <ac:spMkLst>
            <pc:docMk/>
            <pc:sldMk cId="1869377101" sldId="511"/>
            <ac:spMk id="70" creationId="{3847E18C-932D-4C95-AABA-FEC7C9499AD7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135" v="1804" actId="26606"/>
          <ac:spMkLst>
            <pc:docMk/>
            <pc:sldMk cId="1869377101" sldId="511"/>
            <ac:spMk id="71" creationId="{3150CB11-0C61-439E-910F-5787759E72A0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135" v="1804" actId="26606"/>
          <ac:spMkLst>
            <pc:docMk/>
            <pc:sldMk cId="1869377101" sldId="511"/>
            <ac:spMk id="72" creationId="{43F8A58B-5155-44CE-A5FF-7647B47D0A7A}"/>
          </ac:spMkLst>
        </pc:spChg>
        <pc:spChg chg="add del">
          <ac:chgData name="DURKIN, Kerry (DEVON PARTNERSHIP NHS TRUST)" userId="06c3ea86-7bd1-4f37-8ee2-9882b0fe54b4" providerId="ADAL" clId="{377CC349-7950-4661-9EEB-32CB3FB3A86F}" dt="2026-03-19T16:46:15.135" v="1804" actId="26606"/>
          <ac:spMkLst>
            <pc:docMk/>
            <pc:sldMk cId="1869377101" sldId="511"/>
            <ac:spMk id="73" creationId="{443F2ACA-E6D6-4028-82DD-F03C262D5DE6}"/>
          </ac:spMkLst>
        </pc:spChg>
        <pc:spChg chg="add">
          <ac:chgData name="DURKIN, Kerry (DEVON PARTNERSHIP NHS TRUST)" userId="06c3ea86-7bd1-4f37-8ee2-9882b0fe54b4" providerId="ADAL" clId="{377CC349-7950-4661-9EEB-32CB3FB3A86F}" dt="2026-03-19T16:46:15.218" v="1805" actId="26606"/>
          <ac:spMkLst>
            <pc:docMk/>
            <pc:sldMk cId="1869377101" sldId="511"/>
            <ac:spMk id="75" creationId="{DCC231C8-C761-4B31-9B1C-C6D19248C6B3}"/>
          </ac:spMkLst>
        </pc:spChg>
        <pc:graphicFrameChg chg="add mod modGraphic">
          <ac:chgData name="DURKIN, Kerry (DEVON PARTNERSHIP NHS TRUST)" userId="06c3ea86-7bd1-4f37-8ee2-9882b0fe54b4" providerId="ADAL" clId="{377CC349-7950-4661-9EEB-32CB3FB3A86F}" dt="2026-03-19T16:47:01.921" v="1814" actId="33524"/>
          <ac:graphicFrameMkLst>
            <pc:docMk/>
            <pc:sldMk cId="1869377101" sldId="511"/>
            <ac:graphicFrameMk id="5" creationId="{C4DCE063-CC0A-1E36-9F1B-1168BCA0DA15}"/>
          </ac:graphicFrameMkLst>
        </pc:graphicFrameChg>
        <pc:picChg chg="add del">
          <ac:chgData name="DURKIN, Kerry (DEVON PARTNERSHIP NHS TRUST)" userId="06c3ea86-7bd1-4f37-8ee2-9882b0fe54b4" providerId="ADAL" clId="{377CC349-7950-4661-9EEB-32CB3FB3A86F}" dt="2026-03-19T16:45:35.896" v="1784" actId="26606"/>
          <ac:picMkLst>
            <pc:docMk/>
            <pc:sldMk cId="1869377101" sldId="511"/>
            <ac:picMk id="21" creationId="{7BCB37E0-BA47-1E56-E80A-AEDE80E609DE}"/>
          </ac:picMkLst>
        </pc:picChg>
        <pc:picChg chg="add del">
          <ac:chgData name="DURKIN, Kerry (DEVON PARTNERSHIP NHS TRUST)" userId="06c3ea86-7bd1-4f37-8ee2-9882b0fe54b4" providerId="ADAL" clId="{377CC349-7950-4661-9EEB-32CB3FB3A86F}" dt="2026-03-19T16:45:38.545" v="1786" actId="26606"/>
          <ac:picMkLst>
            <pc:docMk/>
            <pc:sldMk cId="1869377101" sldId="511"/>
            <ac:picMk id="29" creationId="{3DBD5B12-D725-0A8D-5127-FCB4E56B624A}"/>
          </ac:picMkLst>
        </pc:picChg>
        <pc:picChg chg="add del">
          <ac:chgData name="DURKIN, Kerry (DEVON PARTNERSHIP NHS TRUST)" userId="06c3ea86-7bd1-4f37-8ee2-9882b0fe54b4" providerId="ADAL" clId="{377CC349-7950-4661-9EEB-32CB3FB3A86F}" dt="2026-03-19T16:46:04.388" v="1798" actId="26606"/>
          <ac:picMkLst>
            <pc:docMk/>
            <pc:sldMk cId="1869377101" sldId="511"/>
            <ac:picMk id="58" creationId="{7BCB37E0-BA47-1E56-E80A-AEDE80E609DE}"/>
          </ac:picMkLst>
        </pc:picChg>
        <pc:picChg chg="add del">
          <ac:chgData name="DURKIN, Kerry (DEVON PARTNERSHIP NHS TRUST)" userId="06c3ea86-7bd1-4f37-8ee2-9882b0fe54b4" providerId="ADAL" clId="{377CC349-7950-4661-9EEB-32CB3FB3A86F}" dt="2026-03-19T16:46:08.203" v="1802" actId="26606"/>
          <ac:picMkLst>
            <pc:docMk/>
            <pc:sldMk cId="1869377101" sldId="511"/>
            <ac:picMk id="66" creationId="{7BCB37E0-BA47-1E56-E80A-AEDE80E609DE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sv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Relationship Id="rId14" Type="http://schemas.openxmlformats.org/officeDocument/2006/relationships/image" Target="../media/image4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sv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Relationship Id="rId14" Type="http://schemas.openxmlformats.org/officeDocument/2006/relationships/image" Target="../media/image4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E651F2-4206-4170-AC00-19ACA3229BD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540331D0-22EE-4EAB-B3F0-E94810524236}">
      <dgm:prSet/>
      <dgm:spPr/>
      <dgm:t>
        <a:bodyPr/>
        <a:lstStyle/>
        <a:p>
          <a:r>
            <a:rPr lang="en-GB" dirty="0"/>
            <a:t>To mobilise a small pilot based within existing service offers to explore what barriers can be reduced to offer a more seamless shared flow of service. </a:t>
          </a:r>
          <a:r>
            <a:rPr lang="en-GB"/>
            <a:t>To explore sharing </a:t>
          </a:r>
          <a:r>
            <a:rPr lang="en-GB" dirty="0"/>
            <a:t>information, risk and care plans of known service users.</a:t>
          </a:r>
          <a:endParaRPr lang="en-US" dirty="0"/>
        </a:p>
      </dgm:t>
    </dgm:pt>
    <dgm:pt modelId="{82033DBE-063C-4E5B-9C4A-0A3CC28BC455}" type="parTrans" cxnId="{D01F97EF-0B91-484B-B692-D168F0218AA0}">
      <dgm:prSet/>
      <dgm:spPr/>
      <dgm:t>
        <a:bodyPr/>
        <a:lstStyle/>
        <a:p>
          <a:endParaRPr lang="en-US"/>
        </a:p>
      </dgm:t>
    </dgm:pt>
    <dgm:pt modelId="{B829C01B-9003-4501-8000-D1ECEE4DEC35}" type="sibTrans" cxnId="{D01F97EF-0B91-484B-B692-D168F0218AA0}">
      <dgm:prSet/>
      <dgm:spPr/>
      <dgm:t>
        <a:bodyPr/>
        <a:lstStyle/>
        <a:p>
          <a:endParaRPr lang="en-US"/>
        </a:p>
      </dgm:t>
    </dgm:pt>
    <dgm:pt modelId="{C4307422-A618-4C8B-8F48-16807ECE124A}">
      <dgm:prSet/>
      <dgm:spPr/>
      <dgm:t>
        <a:bodyPr/>
        <a:lstStyle/>
        <a:p>
          <a:r>
            <a:rPr lang="en-GB"/>
            <a:t>To focus on a small neighbourhood to test and learn what shared care/integrated offers could look like/require to be successfully implemented then at pace and scale. </a:t>
          </a:r>
          <a:endParaRPr lang="en-US"/>
        </a:p>
      </dgm:t>
    </dgm:pt>
    <dgm:pt modelId="{1AA1CC36-0AE9-4B2E-8026-D36CA443A747}" type="parTrans" cxnId="{384D9199-5357-4DC9-82C2-1C03C73E3FA7}">
      <dgm:prSet/>
      <dgm:spPr/>
      <dgm:t>
        <a:bodyPr/>
        <a:lstStyle/>
        <a:p>
          <a:endParaRPr lang="en-US"/>
        </a:p>
      </dgm:t>
    </dgm:pt>
    <dgm:pt modelId="{6D6BD9E9-60FC-43B9-9252-5BC4DD7CB982}" type="sibTrans" cxnId="{384D9199-5357-4DC9-82C2-1C03C73E3FA7}">
      <dgm:prSet/>
      <dgm:spPr/>
      <dgm:t>
        <a:bodyPr/>
        <a:lstStyle/>
        <a:p>
          <a:endParaRPr lang="en-US"/>
        </a:p>
      </dgm:t>
    </dgm:pt>
    <dgm:pt modelId="{3DD23E4A-56C5-490A-B98E-24BD5D43B266}" type="pres">
      <dgm:prSet presAssocID="{77E651F2-4206-4170-AC00-19ACA3229BD3}" presName="root" presStyleCnt="0">
        <dgm:presLayoutVars>
          <dgm:dir/>
          <dgm:resizeHandles val="exact"/>
        </dgm:presLayoutVars>
      </dgm:prSet>
      <dgm:spPr/>
    </dgm:pt>
    <dgm:pt modelId="{3AB47AD4-C567-4065-A2F2-4314D740ACE6}" type="pres">
      <dgm:prSet presAssocID="{77E651F2-4206-4170-AC00-19ACA3229BD3}" presName="container" presStyleCnt="0">
        <dgm:presLayoutVars>
          <dgm:dir/>
          <dgm:resizeHandles val="exact"/>
        </dgm:presLayoutVars>
      </dgm:prSet>
      <dgm:spPr/>
    </dgm:pt>
    <dgm:pt modelId="{9E7D724A-85C5-4DCD-AF51-3C2FE588E9BC}" type="pres">
      <dgm:prSet presAssocID="{540331D0-22EE-4EAB-B3F0-E94810524236}" presName="compNode" presStyleCnt="0"/>
      <dgm:spPr/>
    </dgm:pt>
    <dgm:pt modelId="{8BF47E38-B43B-4C68-A4A9-9D2C07A463E7}" type="pres">
      <dgm:prSet presAssocID="{540331D0-22EE-4EAB-B3F0-E94810524236}" presName="iconBgRect" presStyleLbl="bgShp" presStyleIdx="0" presStyleCnt="2"/>
      <dgm:spPr/>
    </dgm:pt>
    <dgm:pt modelId="{8E850276-DF39-4815-9C47-4AC7E4CFE5A2}" type="pres">
      <dgm:prSet presAssocID="{540331D0-22EE-4EAB-B3F0-E9481052423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7D9F2EE-0C7C-4180-B3E1-BEE6B2DDD84E}" type="pres">
      <dgm:prSet presAssocID="{540331D0-22EE-4EAB-B3F0-E94810524236}" presName="spaceRect" presStyleCnt="0"/>
      <dgm:spPr/>
    </dgm:pt>
    <dgm:pt modelId="{C6B5E2CD-9C36-4C1E-B175-73CDCB9CA3C1}" type="pres">
      <dgm:prSet presAssocID="{540331D0-22EE-4EAB-B3F0-E94810524236}" presName="textRect" presStyleLbl="revTx" presStyleIdx="0" presStyleCnt="2">
        <dgm:presLayoutVars>
          <dgm:chMax val="1"/>
          <dgm:chPref val="1"/>
        </dgm:presLayoutVars>
      </dgm:prSet>
      <dgm:spPr/>
    </dgm:pt>
    <dgm:pt modelId="{D3F29465-BE41-4C79-8B75-15F9738397F9}" type="pres">
      <dgm:prSet presAssocID="{B829C01B-9003-4501-8000-D1ECEE4DEC35}" presName="sibTrans" presStyleLbl="sibTrans2D1" presStyleIdx="0" presStyleCnt="0"/>
      <dgm:spPr/>
    </dgm:pt>
    <dgm:pt modelId="{5FF23F15-78AE-44CC-8536-1D434C3CD40D}" type="pres">
      <dgm:prSet presAssocID="{C4307422-A618-4C8B-8F48-16807ECE124A}" presName="compNode" presStyleCnt="0"/>
      <dgm:spPr/>
    </dgm:pt>
    <dgm:pt modelId="{5CB0040B-FFF9-4B27-9ACB-E9D429CBA255}" type="pres">
      <dgm:prSet presAssocID="{C4307422-A618-4C8B-8F48-16807ECE124A}" presName="iconBgRect" presStyleLbl="bgShp" presStyleIdx="1" presStyleCnt="2"/>
      <dgm:spPr/>
    </dgm:pt>
    <dgm:pt modelId="{F9C13BCB-6D5C-4282-AD87-6DA57A5C0B46}" type="pres">
      <dgm:prSet presAssocID="{C4307422-A618-4C8B-8F48-16807ECE124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3275BF2-22C4-4029-8688-9BC26F9F007B}" type="pres">
      <dgm:prSet presAssocID="{C4307422-A618-4C8B-8F48-16807ECE124A}" presName="spaceRect" presStyleCnt="0"/>
      <dgm:spPr/>
    </dgm:pt>
    <dgm:pt modelId="{1F134D48-E481-433A-A07D-2732E548CD7E}" type="pres">
      <dgm:prSet presAssocID="{C4307422-A618-4C8B-8F48-16807ECE124A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41EB554-CEFF-4232-90E5-3071F5F1FD1A}" type="presOf" srcId="{C4307422-A618-4C8B-8F48-16807ECE124A}" destId="{1F134D48-E481-433A-A07D-2732E548CD7E}" srcOrd="0" destOrd="0" presId="urn:microsoft.com/office/officeart/2018/2/layout/IconCircleList"/>
    <dgm:cxn modelId="{1F9FF277-8D65-4307-B3B1-10811D6E850A}" type="presOf" srcId="{B829C01B-9003-4501-8000-D1ECEE4DEC35}" destId="{D3F29465-BE41-4C79-8B75-15F9738397F9}" srcOrd="0" destOrd="0" presId="urn:microsoft.com/office/officeart/2018/2/layout/IconCircleList"/>
    <dgm:cxn modelId="{384D9199-5357-4DC9-82C2-1C03C73E3FA7}" srcId="{77E651F2-4206-4170-AC00-19ACA3229BD3}" destId="{C4307422-A618-4C8B-8F48-16807ECE124A}" srcOrd="1" destOrd="0" parTransId="{1AA1CC36-0AE9-4B2E-8026-D36CA443A747}" sibTransId="{6D6BD9E9-60FC-43B9-9252-5BC4DD7CB982}"/>
    <dgm:cxn modelId="{726D96DF-EC08-4AE1-A3F2-956B03E7D089}" type="presOf" srcId="{540331D0-22EE-4EAB-B3F0-E94810524236}" destId="{C6B5E2CD-9C36-4C1E-B175-73CDCB9CA3C1}" srcOrd="0" destOrd="0" presId="urn:microsoft.com/office/officeart/2018/2/layout/IconCircleList"/>
    <dgm:cxn modelId="{CB43A4E9-E694-456F-A059-959159CF164B}" type="presOf" srcId="{77E651F2-4206-4170-AC00-19ACA3229BD3}" destId="{3DD23E4A-56C5-490A-B98E-24BD5D43B266}" srcOrd="0" destOrd="0" presId="urn:microsoft.com/office/officeart/2018/2/layout/IconCircleList"/>
    <dgm:cxn modelId="{D01F97EF-0B91-484B-B692-D168F0218AA0}" srcId="{77E651F2-4206-4170-AC00-19ACA3229BD3}" destId="{540331D0-22EE-4EAB-B3F0-E94810524236}" srcOrd="0" destOrd="0" parTransId="{82033DBE-063C-4E5B-9C4A-0A3CC28BC455}" sibTransId="{B829C01B-9003-4501-8000-D1ECEE4DEC35}"/>
    <dgm:cxn modelId="{A22E4808-2C14-4549-A9E9-A5D34623E0D1}" type="presParOf" srcId="{3DD23E4A-56C5-490A-B98E-24BD5D43B266}" destId="{3AB47AD4-C567-4065-A2F2-4314D740ACE6}" srcOrd="0" destOrd="0" presId="urn:microsoft.com/office/officeart/2018/2/layout/IconCircleList"/>
    <dgm:cxn modelId="{FBE23390-FE0E-4B6C-B810-E41E763AD060}" type="presParOf" srcId="{3AB47AD4-C567-4065-A2F2-4314D740ACE6}" destId="{9E7D724A-85C5-4DCD-AF51-3C2FE588E9BC}" srcOrd="0" destOrd="0" presId="urn:microsoft.com/office/officeart/2018/2/layout/IconCircleList"/>
    <dgm:cxn modelId="{14734BD4-B366-445C-8383-31533EBE75A8}" type="presParOf" srcId="{9E7D724A-85C5-4DCD-AF51-3C2FE588E9BC}" destId="{8BF47E38-B43B-4C68-A4A9-9D2C07A463E7}" srcOrd="0" destOrd="0" presId="urn:microsoft.com/office/officeart/2018/2/layout/IconCircleList"/>
    <dgm:cxn modelId="{E1883A58-F444-4C24-A751-69993011A61C}" type="presParOf" srcId="{9E7D724A-85C5-4DCD-AF51-3C2FE588E9BC}" destId="{8E850276-DF39-4815-9C47-4AC7E4CFE5A2}" srcOrd="1" destOrd="0" presId="urn:microsoft.com/office/officeart/2018/2/layout/IconCircleList"/>
    <dgm:cxn modelId="{47F6846B-C729-4603-932A-4068BFB7C268}" type="presParOf" srcId="{9E7D724A-85C5-4DCD-AF51-3C2FE588E9BC}" destId="{77D9F2EE-0C7C-4180-B3E1-BEE6B2DDD84E}" srcOrd="2" destOrd="0" presId="urn:microsoft.com/office/officeart/2018/2/layout/IconCircleList"/>
    <dgm:cxn modelId="{0754C430-0957-4EE2-9BF8-404DDB270DFE}" type="presParOf" srcId="{9E7D724A-85C5-4DCD-AF51-3C2FE588E9BC}" destId="{C6B5E2CD-9C36-4C1E-B175-73CDCB9CA3C1}" srcOrd="3" destOrd="0" presId="urn:microsoft.com/office/officeart/2018/2/layout/IconCircleList"/>
    <dgm:cxn modelId="{D05BC3E8-6C2E-4E3E-8D5A-683E6BADC07F}" type="presParOf" srcId="{3AB47AD4-C567-4065-A2F2-4314D740ACE6}" destId="{D3F29465-BE41-4C79-8B75-15F9738397F9}" srcOrd="1" destOrd="0" presId="urn:microsoft.com/office/officeart/2018/2/layout/IconCircleList"/>
    <dgm:cxn modelId="{C1FFC63D-E644-4BD9-A014-D9DA735510DD}" type="presParOf" srcId="{3AB47AD4-C567-4065-A2F2-4314D740ACE6}" destId="{5FF23F15-78AE-44CC-8536-1D434C3CD40D}" srcOrd="2" destOrd="0" presId="urn:microsoft.com/office/officeart/2018/2/layout/IconCircleList"/>
    <dgm:cxn modelId="{0A37D96B-6D51-4464-9994-DD795E09F05A}" type="presParOf" srcId="{5FF23F15-78AE-44CC-8536-1D434C3CD40D}" destId="{5CB0040B-FFF9-4B27-9ACB-E9D429CBA255}" srcOrd="0" destOrd="0" presId="urn:microsoft.com/office/officeart/2018/2/layout/IconCircleList"/>
    <dgm:cxn modelId="{376A9143-7A68-4B1D-970E-098F0F41BB2B}" type="presParOf" srcId="{5FF23F15-78AE-44CC-8536-1D434C3CD40D}" destId="{F9C13BCB-6D5C-4282-AD87-6DA57A5C0B46}" srcOrd="1" destOrd="0" presId="urn:microsoft.com/office/officeart/2018/2/layout/IconCircleList"/>
    <dgm:cxn modelId="{5244A32E-CB3F-46AD-8E99-688407B0E3F5}" type="presParOf" srcId="{5FF23F15-78AE-44CC-8536-1D434C3CD40D}" destId="{73275BF2-22C4-4029-8688-9BC26F9F007B}" srcOrd="2" destOrd="0" presId="urn:microsoft.com/office/officeart/2018/2/layout/IconCircleList"/>
    <dgm:cxn modelId="{D407AB17-683B-4108-83A8-5F30648D4D0A}" type="presParOf" srcId="{5FF23F15-78AE-44CC-8536-1D434C3CD40D}" destId="{1F134D48-E481-433A-A07D-2732E548CD7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D7F452-65CF-4E7D-9639-8C4F802CAAF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23E5AB93-70C5-4576-B3A0-530000A92777}">
      <dgm:prSet/>
      <dgm:spPr/>
      <dgm:t>
        <a:bodyPr/>
        <a:lstStyle/>
        <a:p>
          <a:pPr>
            <a:defRPr cap="all"/>
          </a:pPr>
          <a:r>
            <a:rPr lang="en-GB" dirty="0"/>
            <a:t>Feedback from system wide  workshop identified areas of challenge</a:t>
          </a:r>
          <a:endParaRPr lang="en-US" dirty="0"/>
        </a:p>
      </dgm:t>
    </dgm:pt>
    <dgm:pt modelId="{729D1FD2-FB36-4653-B93C-A33A0DFB6117}" type="parTrans" cxnId="{57821386-4B41-4A07-BCB1-50D5B2A7E163}">
      <dgm:prSet/>
      <dgm:spPr/>
      <dgm:t>
        <a:bodyPr/>
        <a:lstStyle/>
        <a:p>
          <a:endParaRPr lang="en-US"/>
        </a:p>
      </dgm:t>
    </dgm:pt>
    <dgm:pt modelId="{27BDD206-38BF-4E55-A335-198785C42A2D}" type="sibTrans" cxnId="{57821386-4B41-4A07-BCB1-50D5B2A7E163}">
      <dgm:prSet/>
      <dgm:spPr/>
      <dgm:t>
        <a:bodyPr/>
        <a:lstStyle/>
        <a:p>
          <a:endParaRPr lang="en-US"/>
        </a:p>
      </dgm:t>
    </dgm:pt>
    <dgm:pt modelId="{14E23012-0273-4EE9-81EB-B573E138324D}">
      <dgm:prSet/>
      <dgm:spPr/>
      <dgm:t>
        <a:bodyPr/>
        <a:lstStyle/>
        <a:p>
          <a:pPr>
            <a:defRPr cap="all"/>
          </a:pPr>
          <a:r>
            <a:rPr lang="en-GB"/>
            <a:t>Aligned with work in DPT around managing thresholds and sharing assessments</a:t>
          </a:r>
          <a:endParaRPr lang="en-US"/>
        </a:p>
      </dgm:t>
    </dgm:pt>
    <dgm:pt modelId="{0BE6C5ED-BCEF-4748-9014-B393A4A96491}" type="parTrans" cxnId="{06E88002-6275-4335-A186-4498EA190934}">
      <dgm:prSet/>
      <dgm:spPr/>
      <dgm:t>
        <a:bodyPr/>
        <a:lstStyle/>
        <a:p>
          <a:endParaRPr lang="en-US"/>
        </a:p>
      </dgm:t>
    </dgm:pt>
    <dgm:pt modelId="{C13CA621-33F3-4862-8A52-8A99DA5CDD8C}" type="sibTrans" cxnId="{06E88002-6275-4335-A186-4498EA190934}">
      <dgm:prSet/>
      <dgm:spPr/>
      <dgm:t>
        <a:bodyPr/>
        <a:lstStyle/>
        <a:p>
          <a:endParaRPr lang="en-US"/>
        </a:p>
      </dgm:t>
    </dgm:pt>
    <dgm:pt modelId="{AEB57416-10B3-4575-BAB1-8230C65D994E}">
      <dgm:prSet/>
      <dgm:spPr/>
      <dgm:t>
        <a:bodyPr/>
        <a:lstStyle/>
        <a:p>
          <a:pPr>
            <a:defRPr cap="all"/>
          </a:pPr>
          <a:r>
            <a:rPr lang="en-GB"/>
            <a:t>Known issues with service users not being able to access more than one service at a time or having multiple but not joined up interventions</a:t>
          </a:r>
          <a:endParaRPr lang="en-US"/>
        </a:p>
      </dgm:t>
    </dgm:pt>
    <dgm:pt modelId="{85E0A707-9C4E-4130-A5A0-7D5DF7B86F38}" type="parTrans" cxnId="{24C5BD78-E736-4FA3-B8D4-1645E27AE2A2}">
      <dgm:prSet/>
      <dgm:spPr/>
      <dgm:t>
        <a:bodyPr/>
        <a:lstStyle/>
        <a:p>
          <a:endParaRPr lang="en-US"/>
        </a:p>
      </dgm:t>
    </dgm:pt>
    <dgm:pt modelId="{2322EFED-F3C9-41FA-86F0-853856734DDB}" type="sibTrans" cxnId="{24C5BD78-E736-4FA3-B8D4-1645E27AE2A2}">
      <dgm:prSet/>
      <dgm:spPr/>
      <dgm:t>
        <a:bodyPr/>
        <a:lstStyle/>
        <a:p>
          <a:endParaRPr lang="en-US"/>
        </a:p>
      </dgm:t>
    </dgm:pt>
    <dgm:pt modelId="{18E7A0FB-5C55-49C5-A0F4-0A6352C445D8}">
      <dgm:prSet/>
      <dgm:spPr/>
      <dgm:t>
        <a:bodyPr/>
        <a:lstStyle/>
        <a:p>
          <a:pPr>
            <a:defRPr cap="all"/>
          </a:pPr>
          <a:r>
            <a:rPr lang="en-GB" dirty="0"/>
            <a:t>Lack of shared care pathways/plans for HIU’s leading to lack of optimisation of delivery</a:t>
          </a:r>
          <a:endParaRPr lang="en-US" dirty="0"/>
        </a:p>
      </dgm:t>
    </dgm:pt>
    <dgm:pt modelId="{6DA39930-3D8B-4EB3-B1A6-78940B1F88BA}" type="parTrans" cxnId="{4B991F3A-22CB-4F81-99E7-253B0665FE36}">
      <dgm:prSet/>
      <dgm:spPr/>
      <dgm:t>
        <a:bodyPr/>
        <a:lstStyle/>
        <a:p>
          <a:endParaRPr lang="en-US"/>
        </a:p>
      </dgm:t>
    </dgm:pt>
    <dgm:pt modelId="{AF4FC6F7-13B4-4D54-934F-FFD0B7A2A412}" type="sibTrans" cxnId="{4B991F3A-22CB-4F81-99E7-253B0665FE36}">
      <dgm:prSet/>
      <dgm:spPr/>
      <dgm:t>
        <a:bodyPr/>
        <a:lstStyle/>
        <a:p>
          <a:endParaRPr lang="en-US"/>
        </a:p>
      </dgm:t>
    </dgm:pt>
    <dgm:pt modelId="{57FDCBB3-953B-4126-A95E-97C42FB3557E}">
      <dgm:prSet/>
      <dgm:spPr/>
      <dgm:t>
        <a:bodyPr/>
        <a:lstStyle/>
        <a:p>
          <a:pPr>
            <a:defRPr cap="all"/>
          </a:pPr>
          <a:r>
            <a:rPr lang="en-GB"/>
            <a:t>Aligns to neighbourhood framework requirements </a:t>
          </a:r>
          <a:endParaRPr lang="en-US"/>
        </a:p>
      </dgm:t>
    </dgm:pt>
    <dgm:pt modelId="{7391BF27-8F8A-45A8-866D-FF493556889A}" type="parTrans" cxnId="{7F4F8842-A2A3-4E4C-AB2A-5AE496B56DD5}">
      <dgm:prSet/>
      <dgm:spPr/>
      <dgm:t>
        <a:bodyPr/>
        <a:lstStyle/>
        <a:p>
          <a:endParaRPr lang="en-US"/>
        </a:p>
      </dgm:t>
    </dgm:pt>
    <dgm:pt modelId="{79612C15-2B77-4E12-994F-916BF88F3A78}" type="sibTrans" cxnId="{7F4F8842-A2A3-4E4C-AB2A-5AE496B56DD5}">
      <dgm:prSet/>
      <dgm:spPr/>
      <dgm:t>
        <a:bodyPr/>
        <a:lstStyle/>
        <a:p>
          <a:endParaRPr lang="en-US"/>
        </a:p>
      </dgm:t>
    </dgm:pt>
    <dgm:pt modelId="{B4362A13-6A12-4BC7-8D2C-9F68572D2D09}" type="pres">
      <dgm:prSet presAssocID="{D7D7F452-65CF-4E7D-9639-8C4F802CAAF1}" presName="root" presStyleCnt="0">
        <dgm:presLayoutVars>
          <dgm:dir/>
          <dgm:resizeHandles val="exact"/>
        </dgm:presLayoutVars>
      </dgm:prSet>
      <dgm:spPr/>
    </dgm:pt>
    <dgm:pt modelId="{5A927CE0-22C3-46BD-809C-FEA17B7CE444}" type="pres">
      <dgm:prSet presAssocID="{23E5AB93-70C5-4576-B3A0-530000A92777}" presName="compNode" presStyleCnt="0"/>
      <dgm:spPr/>
    </dgm:pt>
    <dgm:pt modelId="{35FDE848-DD9E-4132-9242-D59505CE7F4E}" type="pres">
      <dgm:prSet presAssocID="{23E5AB93-70C5-4576-B3A0-530000A92777}" presName="iconBgRect" presStyleLbl="bgShp" presStyleIdx="0" presStyleCnt="5"/>
      <dgm:spPr/>
    </dgm:pt>
    <dgm:pt modelId="{CFC8D3CD-54C1-42CB-9E33-C944B9C85F84}" type="pres">
      <dgm:prSet presAssocID="{23E5AB93-70C5-4576-B3A0-530000A9277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D47AA4B-CAC4-4F3B-A593-F5E405E5A8BC}" type="pres">
      <dgm:prSet presAssocID="{23E5AB93-70C5-4576-B3A0-530000A92777}" presName="spaceRect" presStyleCnt="0"/>
      <dgm:spPr/>
    </dgm:pt>
    <dgm:pt modelId="{691B941E-A468-430F-A20E-B955D25F5C5E}" type="pres">
      <dgm:prSet presAssocID="{23E5AB93-70C5-4576-B3A0-530000A92777}" presName="textRect" presStyleLbl="revTx" presStyleIdx="0" presStyleCnt="5">
        <dgm:presLayoutVars>
          <dgm:chMax val="1"/>
          <dgm:chPref val="1"/>
        </dgm:presLayoutVars>
      </dgm:prSet>
      <dgm:spPr/>
    </dgm:pt>
    <dgm:pt modelId="{F3FBD5B7-93CA-465A-94FE-88DBDA5A9D64}" type="pres">
      <dgm:prSet presAssocID="{27BDD206-38BF-4E55-A335-198785C42A2D}" presName="sibTrans" presStyleCnt="0"/>
      <dgm:spPr/>
    </dgm:pt>
    <dgm:pt modelId="{9FBC0853-6705-4A12-A1A7-F91A5B61515B}" type="pres">
      <dgm:prSet presAssocID="{14E23012-0273-4EE9-81EB-B573E138324D}" presName="compNode" presStyleCnt="0"/>
      <dgm:spPr/>
    </dgm:pt>
    <dgm:pt modelId="{DF22E25B-A2C3-4ADE-968F-097E2B91AFB5}" type="pres">
      <dgm:prSet presAssocID="{14E23012-0273-4EE9-81EB-B573E138324D}" presName="iconBgRect" presStyleLbl="bgShp" presStyleIdx="1" presStyleCnt="5"/>
      <dgm:spPr/>
    </dgm:pt>
    <dgm:pt modelId="{D56ECC3C-266A-4DD7-8866-443E3A6565F6}" type="pres">
      <dgm:prSet presAssocID="{14E23012-0273-4EE9-81EB-B573E138324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D398613-BB06-499C-90FC-8407BF144369}" type="pres">
      <dgm:prSet presAssocID="{14E23012-0273-4EE9-81EB-B573E138324D}" presName="spaceRect" presStyleCnt="0"/>
      <dgm:spPr/>
    </dgm:pt>
    <dgm:pt modelId="{E65BCFC6-D252-4782-AD12-C0E923726D4B}" type="pres">
      <dgm:prSet presAssocID="{14E23012-0273-4EE9-81EB-B573E138324D}" presName="textRect" presStyleLbl="revTx" presStyleIdx="1" presStyleCnt="5">
        <dgm:presLayoutVars>
          <dgm:chMax val="1"/>
          <dgm:chPref val="1"/>
        </dgm:presLayoutVars>
      </dgm:prSet>
      <dgm:spPr/>
    </dgm:pt>
    <dgm:pt modelId="{FBDCB303-4FD6-407B-99BB-BDDD0E1B9610}" type="pres">
      <dgm:prSet presAssocID="{C13CA621-33F3-4862-8A52-8A99DA5CDD8C}" presName="sibTrans" presStyleCnt="0"/>
      <dgm:spPr/>
    </dgm:pt>
    <dgm:pt modelId="{182870BA-402C-462B-81E7-42194A98330C}" type="pres">
      <dgm:prSet presAssocID="{AEB57416-10B3-4575-BAB1-8230C65D994E}" presName="compNode" presStyleCnt="0"/>
      <dgm:spPr/>
    </dgm:pt>
    <dgm:pt modelId="{DD227E5E-B640-4B9B-8085-C140F21A6E33}" type="pres">
      <dgm:prSet presAssocID="{AEB57416-10B3-4575-BAB1-8230C65D994E}" presName="iconBgRect" presStyleLbl="bgShp" presStyleIdx="2" presStyleCnt="5"/>
      <dgm:spPr/>
    </dgm:pt>
    <dgm:pt modelId="{397B0A4A-677B-4EDF-978D-6F3325145E37}" type="pres">
      <dgm:prSet presAssocID="{AEB57416-10B3-4575-BAB1-8230C65D994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17305ED1-5654-43FE-8405-3E1414F1B421}" type="pres">
      <dgm:prSet presAssocID="{AEB57416-10B3-4575-BAB1-8230C65D994E}" presName="spaceRect" presStyleCnt="0"/>
      <dgm:spPr/>
    </dgm:pt>
    <dgm:pt modelId="{3437B49A-987A-484F-AC2D-13733EBCF176}" type="pres">
      <dgm:prSet presAssocID="{AEB57416-10B3-4575-BAB1-8230C65D994E}" presName="textRect" presStyleLbl="revTx" presStyleIdx="2" presStyleCnt="5">
        <dgm:presLayoutVars>
          <dgm:chMax val="1"/>
          <dgm:chPref val="1"/>
        </dgm:presLayoutVars>
      </dgm:prSet>
      <dgm:spPr/>
    </dgm:pt>
    <dgm:pt modelId="{D07E8D2B-6956-4FE9-80B2-AF8B2EF5236A}" type="pres">
      <dgm:prSet presAssocID="{2322EFED-F3C9-41FA-86F0-853856734DDB}" presName="sibTrans" presStyleCnt="0"/>
      <dgm:spPr/>
    </dgm:pt>
    <dgm:pt modelId="{418F7C41-D423-40DF-9CFC-4AE426C71570}" type="pres">
      <dgm:prSet presAssocID="{18E7A0FB-5C55-49C5-A0F4-0A6352C445D8}" presName="compNode" presStyleCnt="0"/>
      <dgm:spPr/>
    </dgm:pt>
    <dgm:pt modelId="{3FD6F5B8-6BDA-4C15-AB73-053753B64FCD}" type="pres">
      <dgm:prSet presAssocID="{18E7A0FB-5C55-49C5-A0F4-0A6352C445D8}" presName="iconBgRect" presStyleLbl="bgShp" presStyleIdx="3" presStyleCnt="5"/>
      <dgm:spPr/>
    </dgm:pt>
    <dgm:pt modelId="{0B0C1E93-BC9E-4D48-B6E0-48FE0DE1AE8C}" type="pres">
      <dgm:prSet presAssocID="{18E7A0FB-5C55-49C5-A0F4-0A6352C445D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D688DEAE-F82E-4CC2-B902-4385B8E42E3E}" type="pres">
      <dgm:prSet presAssocID="{18E7A0FB-5C55-49C5-A0F4-0A6352C445D8}" presName="spaceRect" presStyleCnt="0"/>
      <dgm:spPr/>
    </dgm:pt>
    <dgm:pt modelId="{5B46BA2A-DD1C-4AE5-BF2F-9EA1ADE4495F}" type="pres">
      <dgm:prSet presAssocID="{18E7A0FB-5C55-49C5-A0F4-0A6352C445D8}" presName="textRect" presStyleLbl="revTx" presStyleIdx="3" presStyleCnt="5">
        <dgm:presLayoutVars>
          <dgm:chMax val="1"/>
          <dgm:chPref val="1"/>
        </dgm:presLayoutVars>
      </dgm:prSet>
      <dgm:spPr/>
    </dgm:pt>
    <dgm:pt modelId="{B0660C3B-0F54-4CF1-A85D-F0FCD51E840F}" type="pres">
      <dgm:prSet presAssocID="{AF4FC6F7-13B4-4D54-934F-FFD0B7A2A412}" presName="sibTrans" presStyleCnt="0"/>
      <dgm:spPr/>
    </dgm:pt>
    <dgm:pt modelId="{4177C51A-09F7-4DA9-8CE2-72285585D66D}" type="pres">
      <dgm:prSet presAssocID="{57FDCBB3-953B-4126-A95E-97C42FB3557E}" presName="compNode" presStyleCnt="0"/>
      <dgm:spPr/>
    </dgm:pt>
    <dgm:pt modelId="{CABDAFA3-0A15-419C-83EF-835D01FB4F91}" type="pres">
      <dgm:prSet presAssocID="{57FDCBB3-953B-4126-A95E-97C42FB3557E}" presName="iconBgRect" presStyleLbl="bgShp" presStyleIdx="4" presStyleCnt="5"/>
      <dgm:spPr/>
    </dgm:pt>
    <dgm:pt modelId="{17A10D71-7C78-4819-8F13-E14BD78877AB}" type="pres">
      <dgm:prSet presAssocID="{57FDCBB3-953B-4126-A95E-97C42FB3557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4294A180-27CB-46BF-A358-8E059973FDA0}" type="pres">
      <dgm:prSet presAssocID="{57FDCBB3-953B-4126-A95E-97C42FB3557E}" presName="spaceRect" presStyleCnt="0"/>
      <dgm:spPr/>
    </dgm:pt>
    <dgm:pt modelId="{2B10803C-3EF1-4F7C-9642-1A539751E4F1}" type="pres">
      <dgm:prSet presAssocID="{57FDCBB3-953B-4126-A95E-97C42FB3557E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02F4E01-BC13-4DD5-A196-3C2D3E631C8B}" type="presOf" srcId="{AEB57416-10B3-4575-BAB1-8230C65D994E}" destId="{3437B49A-987A-484F-AC2D-13733EBCF176}" srcOrd="0" destOrd="0" presId="urn:microsoft.com/office/officeart/2018/5/layout/IconCircleLabelList"/>
    <dgm:cxn modelId="{06E88002-6275-4335-A186-4498EA190934}" srcId="{D7D7F452-65CF-4E7D-9639-8C4F802CAAF1}" destId="{14E23012-0273-4EE9-81EB-B573E138324D}" srcOrd="1" destOrd="0" parTransId="{0BE6C5ED-BCEF-4748-9014-B393A4A96491}" sibTransId="{C13CA621-33F3-4862-8A52-8A99DA5CDD8C}"/>
    <dgm:cxn modelId="{FEBE3325-EB7D-4EF6-B6CC-5E386697404A}" type="presOf" srcId="{14E23012-0273-4EE9-81EB-B573E138324D}" destId="{E65BCFC6-D252-4782-AD12-C0E923726D4B}" srcOrd="0" destOrd="0" presId="urn:microsoft.com/office/officeart/2018/5/layout/IconCircleLabelList"/>
    <dgm:cxn modelId="{F467A929-B183-4296-8A7E-6C6512794934}" type="presOf" srcId="{18E7A0FB-5C55-49C5-A0F4-0A6352C445D8}" destId="{5B46BA2A-DD1C-4AE5-BF2F-9EA1ADE4495F}" srcOrd="0" destOrd="0" presId="urn:microsoft.com/office/officeart/2018/5/layout/IconCircleLabelList"/>
    <dgm:cxn modelId="{4B991F3A-22CB-4F81-99E7-253B0665FE36}" srcId="{D7D7F452-65CF-4E7D-9639-8C4F802CAAF1}" destId="{18E7A0FB-5C55-49C5-A0F4-0A6352C445D8}" srcOrd="3" destOrd="0" parTransId="{6DA39930-3D8B-4EB3-B1A6-78940B1F88BA}" sibTransId="{AF4FC6F7-13B4-4D54-934F-FFD0B7A2A412}"/>
    <dgm:cxn modelId="{7F4F8842-A2A3-4E4C-AB2A-5AE496B56DD5}" srcId="{D7D7F452-65CF-4E7D-9639-8C4F802CAAF1}" destId="{57FDCBB3-953B-4126-A95E-97C42FB3557E}" srcOrd="4" destOrd="0" parTransId="{7391BF27-8F8A-45A8-866D-FF493556889A}" sibTransId="{79612C15-2B77-4E12-994F-916BF88F3A78}"/>
    <dgm:cxn modelId="{44639C4A-F346-4CDB-B299-0C2875E79D72}" type="presOf" srcId="{23E5AB93-70C5-4576-B3A0-530000A92777}" destId="{691B941E-A468-430F-A20E-B955D25F5C5E}" srcOrd="0" destOrd="0" presId="urn:microsoft.com/office/officeart/2018/5/layout/IconCircleLabelList"/>
    <dgm:cxn modelId="{24C5BD78-E736-4FA3-B8D4-1645E27AE2A2}" srcId="{D7D7F452-65CF-4E7D-9639-8C4F802CAAF1}" destId="{AEB57416-10B3-4575-BAB1-8230C65D994E}" srcOrd="2" destOrd="0" parTransId="{85E0A707-9C4E-4130-A5A0-7D5DF7B86F38}" sibTransId="{2322EFED-F3C9-41FA-86F0-853856734DDB}"/>
    <dgm:cxn modelId="{57821386-4B41-4A07-BCB1-50D5B2A7E163}" srcId="{D7D7F452-65CF-4E7D-9639-8C4F802CAAF1}" destId="{23E5AB93-70C5-4576-B3A0-530000A92777}" srcOrd="0" destOrd="0" parTransId="{729D1FD2-FB36-4653-B93C-A33A0DFB6117}" sibTransId="{27BDD206-38BF-4E55-A335-198785C42A2D}"/>
    <dgm:cxn modelId="{67673DB1-CAF3-44CA-9752-0E6998F780FE}" type="presOf" srcId="{D7D7F452-65CF-4E7D-9639-8C4F802CAAF1}" destId="{B4362A13-6A12-4BC7-8D2C-9F68572D2D09}" srcOrd="0" destOrd="0" presId="urn:microsoft.com/office/officeart/2018/5/layout/IconCircleLabelList"/>
    <dgm:cxn modelId="{EBFF8BF7-B8E2-4D17-99D4-B2331B531759}" type="presOf" srcId="{57FDCBB3-953B-4126-A95E-97C42FB3557E}" destId="{2B10803C-3EF1-4F7C-9642-1A539751E4F1}" srcOrd="0" destOrd="0" presId="urn:microsoft.com/office/officeart/2018/5/layout/IconCircleLabelList"/>
    <dgm:cxn modelId="{4C883909-C284-4940-AC36-1E56FD36EB5B}" type="presParOf" srcId="{B4362A13-6A12-4BC7-8D2C-9F68572D2D09}" destId="{5A927CE0-22C3-46BD-809C-FEA17B7CE444}" srcOrd="0" destOrd="0" presId="urn:microsoft.com/office/officeart/2018/5/layout/IconCircleLabelList"/>
    <dgm:cxn modelId="{CF1CCE2B-ABDB-4413-B145-FC1DDC2A1F1F}" type="presParOf" srcId="{5A927CE0-22C3-46BD-809C-FEA17B7CE444}" destId="{35FDE848-DD9E-4132-9242-D59505CE7F4E}" srcOrd="0" destOrd="0" presId="urn:microsoft.com/office/officeart/2018/5/layout/IconCircleLabelList"/>
    <dgm:cxn modelId="{D3D822A8-23F5-4A8F-AF59-33F73A60DF89}" type="presParOf" srcId="{5A927CE0-22C3-46BD-809C-FEA17B7CE444}" destId="{CFC8D3CD-54C1-42CB-9E33-C944B9C85F84}" srcOrd="1" destOrd="0" presId="urn:microsoft.com/office/officeart/2018/5/layout/IconCircleLabelList"/>
    <dgm:cxn modelId="{CF853E8A-FBD5-4552-81A6-5B29499CB756}" type="presParOf" srcId="{5A927CE0-22C3-46BD-809C-FEA17B7CE444}" destId="{0D47AA4B-CAC4-4F3B-A593-F5E405E5A8BC}" srcOrd="2" destOrd="0" presId="urn:microsoft.com/office/officeart/2018/5/layout/IconCircleLabelList"/>
    <dgm:cxn modelId="{EBF7ECC3-248B-47DA-882B-964F94C28EBF}" type="presParOf" srcId="{5A927CE0-22C3-46BD-809C-FEA17B7CE444}" destId="{691B941E-A468-430F-A20E-B955D25F5C5E}" srcOrd="3" destOrd="0" presId="urn:microsoft.com/office/officeart/2018/5/layout/IconCircleLabelList"/>
    <dgm:cxn modelId="{50D7DE65-2A03-4383-89C2-476F387D789C}" type="presParOf" srcId="{B4362A13-6A12-4BC7-8D2C-9F68572D2D09}" destId="{F3FBD5B7-93CA-465A-94FE-88DBDA5A9D64}" srcOrd="1" destOrd="0" presId="urn:microsoft.com/office/officeart/2018/5/layout/IconCircleLabelList"/>
    <dgm:cxn modelId="{E2712634-951D-4524-B1DD-75078571D103}" type="presParOf" srcId="{B4362A13-6A12-4BC7-8D2C-9F68572D2D09}" destId="{9FBC0853-6705-4A12-A1A7-F91A5B61515B}" srcOrd="2" destOrd="0" presId="urn:microsoft.com/office/officeart/2018/5/layout/IconCircleLabelList"/>
    <dgm:cxn modelId="{47483A9E-243C-4E80-B2CC-7E2F54A053B1}" type="presParOf" srcId="{9FBC0853-6705-4A12-A1A7-F91A5B61515B}" destId="{DF22E25B-A2C3-4ADE-968F-097E2B91AFB5}" srcOrd="0" destOrd="0" presId="urn:microsoft.com/office/officeart/2018/5/layout/IconCircleLabelList"/>
    <dgm:cxn modelId="{CCD18850-0180-4B87-835C-A56D91C9F83E}" type="presParOf" srcId="{9FBC0853-6705-4A12-A1A7-F91A5B61515B}" destId="{D56ECC3C-266A-4DD7-8866-443E3A6565F6}" srcOrd="1" destOrd="0" presId="urn:microsoft.com/office/officeart/2018/5/layout/IconCircleLabelList"/>
    <dgm:cxn modelId="{507E6CD5-F15B-4269-AC5F-B1D34AF5AEF2}" type="presParOf" srcId="{9FBC0853-6705-4A12-A1A7-F91A5B61515B}" destId="{AD398613-BB06-499C-90FC-8407BF144369}" srcOrd="2" destOrd="0" presId="urn:microsoft.com/office/officeart/2018/5/layout/IconCircleLabelList"/>
    <dgm:cxn modelId="{C491C42A-8728-4488-95EE-1AAAE6000241}" type="presParOf" srcId="{9FBC0853-6705-4A12-A1A7-F91A5B61515B}" destId="{E65BCFC6-D252-4782-AD12-C0E923726D4B}" srcOrd="3" destOrd="0" presId="urn:microsoft.com/office/officeart/2018/5/layout/IconCircleLabelList"/>
    <dgm:cxn modelId="{8980C035-18F0-43A1-81FD-A929B1DCE7DB}" type="presParOf" srcId="{B4362A13-6A12-4BC7-8D2C-9F68572D2D09}" destId="{FBDCB303-4FD6-407B-99BB-BDDD0E1B9610}" srcOrd="3" destOrd="0" presId="urn:microsoft.com/office/officeart/2018/5/layout/IconCircleLabelList"/>
    <dgm:cxn modelId="{3273C104-4247-42BB-A915-32E0CC749C3B}" type="presParOf" srcId="{B4362A13-6A12-4BC7-8D2C-9F68572D2D09}" destId="{182870BA-402C-462B-81E7-42194A98330C}" srcOrd="4" destOrd="0" presId="urn:microsoft.com/office/officeart/2018/5/layout/IconCircleLabelList"/>
    <dgm:cxn modelId="{72BFA001-BF6C-4058-A3E0-B070DA909290}" type="presParOf" srcId="{182870BA-402C-462B-81E7-42194A98330C}" destId="{DD227E5E-B640-4B9B-8085-C140F21A6E33}" srcOrd="0" destOrd="0" presId="urn:microsoft.com/office/officeart/2018/5/layout/IconCircleLabelList"/>
    <dgm:cxn modelId="{4D536F0C-8ED2-4D14-AFB0-BE83BD767259}" type="presParOf" srcId="{182870BA-402C-462B-81E7-42194A98330C}" destId="{397B0A4A-677B-4EDF-978D-6F3325145E37}" srcOrd="1" destOrd="0" presId="urn:microsoft.com/office/officeart/2018/5/layout/IconCircleLabelList"/>
    <dgm:cxn modelId="{9B30EBB1-2CAF-420B-8E7E-ACE2B8DF91F2}" type="presParOf" srcId="{182870BA-402C-462B-81E7-42194A98330C}" destId="{17305ED1-5654-43FE-8405-3E1414F1B421}" srcOrd="2" destOrd="0" presId="urn:microsoft.com/office/officeart/2018/5/layout/IconCircleLabelList"/>
    <dgm:cxn modelId="{5CE03563-2BFE-4BD5-95B3-5B5FDCB941B3}" type="presParOf" srcId="{182870BA-402C-462B-81E7-42194A98330C}" destId="{3437B49A-987A-484F-AC2D-13733EBCF176}" srcOrd="3" destOrd="0" presId="urn:microsoft.com/office/officeart/2018/5/layout/IconCircleLabelList"/>
    <dgm:cxn modelId="{6ECF42B1-AC7C-4DDA-8A6E-197D88583873}" type="presParOf" srcId="{B4362A13-6A12-4BC7-8D2C-9F68572D2D09}" destId="{D07E8D2B-6956-4FE9-80B2-AF8B2EF5236A}" srcOrd="5" destOrd="0" presId="urn:microsoft.com/office/officeart/2018/5/layout/IconCircleLabelList"/>
    <dgm:cxn modelId="{932B7401-9D56-4375-B3E1-EE86C86EAD4A}" type="presParOf" srcId="{B4362A13-6A12-4BC7-8D2C-9F68572D2D09}" destId="{418F7C41-D423-40DF-9CFC-4AE426C71570}" srcOrd="6" destOrd="0" presId="urn:microsoft.com/office/officeart/2018/5/layout/IconCircleLabelList"/>
    <dgm:cxn modelId="{ED94F0E3-EA12-460E-99B7-6CCF87D27C76}" type="presParOf" srcId="{418F7C41-D423-40DF-9CFC-4AE426C71570}" destId="{3FD6F5B8-6BDA-4C15-AB73-053753B64FCD}" srcOrd="0" destOrd="0" presId="urn:microsoft.com/office/officeart/2018/5/layout/IconCircleLabelList"/>
    <dgm:cxn modelId="{D86BDE52-0EAD-4D7D-BA54-0CE6DC633C7F}" type="presParOf" srcId="{418F7C41-D423-40DF-9CFC-4AE426C71570}" destId="{0B0C1E93-BC9E-4D48-B6E0-48FE0DE1AE8C}" srcOrd="1" destOrd="0" presId="urn:microsoft.com/office/officeart/2018/5/layout/IconCircleLabelList"/>
    <dgm:cxn modelId="{2BC29E88-B996-4BBF-87B6-362C0C6F0DED}" type="presParOf" srcId="{418F7C41-D423-40DF-9CFC-4AE426C71570}" destId="{D688DEAE-F82E-4CC2-B902-4385B8E42E3E}" srcOrd="2" destOrd="0" presId="urn:microsoft.com/office/officeart/2018/5/layout/IconCircleLabelList"/>
    <dgm:cxn modelId="{651AA99C-AE60-49CF-9307-F50B258CF183}" type="presParOf" srcId="{418F7C41-D423-40DF-9CFC-4AE426C71570}" destId="{5B46BA2A-DD1C-4AE5-BF2F-9EA1ADE4495F}" srcOrd="3" destOrd="0" presId="urn:microsoft.com/office/officeart/2018/5/layout/IconCircleLabelList"/>
    <dgm:cxn modelId="{FEC38EC4-C4CA-4DD3-9F7F-601E3699FD2A}" type="presParOf" srcId="{B4362A13-6A12-4BC7-8D2C-9F68572D2D09}" destId="{B0660C3B-0F54-4CF1-A85D-F0FCD51E840F}" srcOrd="7" destOrd="0" presId="urn:microsoft.com/office/officeart/2018/5/layout/IconCircleLabelList"/>
    <dgm:cxn modelId="{9C153840-0838-42F0-92C8-E8B182DB0A26}" type="presParOf" srcId="{B4362A13-6A12-4BC7-8D2C-9F68572D2D09}" destId="{4177C51A-09F7-4DA9-8CE2-72285585D66D}" srcOrd="8" destOrd="0" presId="urn:microsoft.com/office/officeart/2018/5/layout/IconCircleLabelList"/>
    <dgm:cxn modelId="{6A84957C-AC10-46CA-B16B-6D4195F91D6A}" type="presParOf" srcId="{4177C51A-09F7-4DA9-8CE2-72285585D66D}" destId="{CABDAFA3-0A15-419C-83EF-835D01FB4F91}" srcOrd="0" destOrd="0" presId="urn:microsoft.com/office/officeart/2018/5/layout/IconCircleLabelList"/>
    <dgm:cxn modelId="{8CEF44C0-3BD6-4868-9C95-11B0BC46DD11}" type="presParOf" srcId="{4177C51A-09F7-4DA9-8CE2-72285585D66D}" destId="{17A10D71-7C78-4819-8F13-E14BD78877AB}" srcOrd="1" destOrd="0" presId="urn:microsoft.com/office/officeart/2018/5/layout/IconCircleLabelList"/>
    <dgm:cxn modelId="{DDCF93D8-B4AC-4509-B977-3CEE65C9CCEA}" type="presParOf" srcId="{4177C51A-09F7-4DA9-8CE2-72285585D66D}" destId="{4294A180-27CB-46BF-A358-8E059973FDA0}" srcOrd="2" destOrd="0" presId="urn:microsoft.com/office/officeart/2018/5/layout/IconCircleLabelList"/>
    <dgm:cxn modelId="{61229171-7E64-4285-912E-D074B5BE02B2}" type="presParOf" srcId="{4177C51A-09F7-4DA9-8CE2-72285585D66D}" destId="{2B10803C-3EF1-4F7C-9642-1A539751E4F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18F48F-D04B-4F49-9AF4-9598C71A512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00AD022-51F5-458A-8EB6-BC1636C4D01B}">
      <dgm:prSet/>
      <dgm:spPr/>
      <dgm:t>
        <a:bodyPr/>
        <a:lstStyle/>
        <a:p>
          <a:pPr>
            <a:defRPr cap="all"/>
          </a:pPr>
          <a:r>
            <a:rPr lang="en-GB" dirty="0"/>
            <a:t>MAPPING THE MATs </a:t>
          </a:r>
          <a:endParaRPr lang="en-US" dirty="0"/>
        </a:p>
      </dgm:t>
    </dgm:pt>
    <dgm:pt modelId="{F70E6C42-6BB7-461D-9D9B-51B00B72387C}" type="parTrans" cxnId="{824B00CC-1152-4539-B803-224B3E5D72C0}">
      <dgm:prSet/>
      <dgm:spPr/>
      <dgm:t>
        <a:bodyPr/>
        <a:lstStyle/>
        <a:p>
          <a:endParaRPr lang="en-US"/>
        </a:p>
      </dgm:t>
    </dgm:pt>
    <dgm:pt modelId="{89793C91-BBA3-4144-913F-261415AC70FB}" type="sibTrans" cxnId="{824B00CC-1152-4539-B803-224B3E5D72C0}">
      <dgm:prSet/>
      <dgm:spPr/>
      <dgm:t>
        <a:bodyPr/>
        <a:lstStyle/>
        <a:p>
          <a:endParaRPr lang="en-US"/>
        </a:p>
      </dgm:t>
    </dgm:pt>
    <dgm:pt modelId="{37E5FDFF-EE4D-4655-B887-D7C56F2E8D89}">
      <dgm:prSet/>
      <dgm:spPr/>
      <dgm:t>
        <a:bodyPr/>
        <a:lstStyle/>
        <a:p>
          <a:pPr>
            <a:defRPr cap="all"/>
          </a:pPr>
          <a:r>
            <a:rPr lang="en-GB"/>
            <a:t>Briefing paper shared</a:t>
          </a:r>
          <a:endParaRPr lang="en-US"/>
        </a:p>
      </dgm:t>
    </dgm:pt>
    <dgm:pt modelId="{BC7BB8F3-0220-4B6D-99F3-D065B76A7ECC}" type="parTrans" cxnId="{968233D5-09EF-44E6-9A51-0419413AD984}">
      <dgm:prSet/>
      <dgm:spPr/>
      <dgm:t>
        <a:bodyPr/>
        <a:lstStyle/>
        <a:p>
          <a:endParaRPr lang="en-US"/>
        </a:p>
      </dgm:t>
    </dgm:pt>
    <dgm:pt modelId="{6D2CF151-2FC7-414A-B3C7-BF78FB119729}" type="sibTrans" cxnId="{968233D5-09EF-44E6-9A51-0419413AD984}">
      <dgm:prSet/>
      <dgm:spPr/>
      <dgm:t>
        <a:bodyPr/>
        <a:lstStyle/>
        <a:p>
          <a:endParaRPr lang="en-US"/>
        </a:p>
      </dgm:t>
    </dgm:pt>
    <dgm:pt modelId="{794BAE2F-9C5E-4531-8D98-011E871D7853}">
      <dgm:prSet/>
      <dgm:spPr/>
      <dgm:t>
        <a:bodyPr/>
        <a:lstStyle/>
        <a:p>
          <a:pPr>
            <a:defRPr cap="all"/>
          </a:pPr>
          <a:r>
            <a:rPr lang="en-GB"/>
            <a:t>Meetings/discussions with stakeholders</a:t>
          </a:r>
          <a:endParaRPr lang="en-US"/>
        </a:p>
      </dgm:t>
    </dgm:pt>
    <dgm:pt modelId="{BD677B83-CCAF-4A98-ADF0-723CCB84EACD}" type="parTrans" cxnId="{61CF3203-1636-48C1-BDFD-68E32FD2BF61}">
      <dgm:prSet/>
      <dgm:spPr/>
      <dgm:t>
        <a:bodyPr/>
        <a:lstStyle/>
        <a:p>
          <a:endParaRPr lang="en-US"/>
        </a:p>
      </dgm:t>
    </dgm:pt>
    <dgm:pt modelId="{B8A5BE77-7348-4EC2-B134-F2142921AD92}" type="sibTrans" cxnId="{61CF3203-1636-48C1-BDFD-68E32FD2BF61}">
      <dgm:prSet/>
      <dgm:spPr/>
      <dgm:t>
        <a:bodyPr/>
        <a:lstStyle/>
        <a:p>
          <a:endParaRPr lang="en-US"/>
        </a:p>
      </dgm:t>
    </dgm:pt>
    <dgm:pt modelId="{05185248-FA77-4508-BD5B-26045C1AA525}">
      <dgm:prSet/>
      <dgm:spPr/>
      <dgm:t>
        <a:bodyPr/>
        <a:lstStyle/>
        <a:p>
          <a:pPr>
            <a:defRPr cap="all"/>
          </a:pPr>
          <a:r>
            <a:rPr lang="en-GB"/>
            <a:t>DPT intention and commitment, including training </a:t>
          </a:r>
          <a:endParaRPr lang="en-US"/>
        </a:p>
      </dgm:t>
    </dgm:pt>
    <dgm:pt modelId="{5158EC13-9766-473C-9FD7-6CBE2A46576C}" type="parTrans" cxnId="{3F86DC99-ABA3-4CB2-B608-DA99977941E6}">
      <dgm:prSet/>
      <dgm:spPr/>
      <dgm:t>
        <a:bodyPr/>
        <a:lstStyle/>
        <a:p>
          <a:endParaRPr lang="en-US"/>
        </a:p>
      </dgm:t>
    </dgm:pt>
    <dgm:pt modelId="{84DA7615-223E-4DEB-BDD7-B779F25837F1}" type="sibTrans" cxnId="{3F86DC99-ABA3-4CB2-B608-DA99977941E6}">
      <dgm:prSet/>
      <dgm:spPr/>
      <dgm:t>
        <a:bodyPr/>
        <a:lstStyle/>
        <a:p>
          <a:endParaRPr lang="en-US"/>
        </a:p>
      </dgm:t>
    </dgm:pt>
    <dgm:pt modelId="{F7805A49-F6D1-4D53-90B6-2B6408644E39}" type="pres">
      <dgm:prSet presAssocID="{7118F48F-D04B-4F49-9AF4-9598C71A5127}" presName="root" presStyleCnt="0">
        <dgm:presLayoutVars>
          <dgm:dir/>
          <dgm:resizeHandles val="exact"/>
        </dgm:presLayoutVars>
      </dgm:prSet>
      <dgm:spPr/>
    </dgm:pt>
    <dgm:pt modelId="{EB4B5578-60BF-4682-81AF-36CCACC05A61}" type="pres">
      <dgm:prSet presAssocID="{000AD022-51F5-458A-8EB6-BC1636C4D01B}" presName="compNode" presStyleCnt="0"/>
      <dgm:spPr/>
    </dgm:pt>
    <dgm:pt modelId="{BAC87479-ECCB-4309-AD59-2A449BB86939}" type="pres">
      <dgm:prSet presAssocID="{000AD022-51F5-458A-8EB6-BC1636C4D01B}" presName="iconBgRect" presStyleLbl="bgShp" presStyleIdx="0" presStyleCnt="4"/>
      <dgm:spPr/>
    </dgm:pt>
    <dgm:pt modelId="{301F2531-3E68-48FA-9034-191A671FB285}" type="pres">
      <dgm:prSet presAssocID="{000AD022-51F5-458A-8EB6-BC1636C4D01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02E6232-DC60-42F8-ABA7-7ECDD334490B}" type="pres">
      <dgm:prSet presAssocID="{000AD022-51F5-458A-8EB6-BC1636C4D01B}" presName="spaceRect" presStyleCnt="0"/>
      <dgm:spPr/>
    </dgm:pt>
    <dgm:pt modelId="{DAAAADF0-BB9C-4905-B3F0-343CA0603BE7}" type="pres">
      <dgm:prSet presAssocID="{000AD022-51F5-458A-8EB6-BC1636C4D01B}" presName="textRect" presStyleLbl="revTx" presStyleIdx="0" presStyleCnt="4">
        <dgm:presLayoutVars>
          <dgm:chMax val="1"/>
          <dgm:chPref val="1"/>
        </dgm:presLayoutVars>
      </dgm:prSet>
      <dgm:spPr/>
    </dgm:pt>
    <dgm:pt modelId="{B6D31A9D-9F3B-479C-8DAC-5518371FE2E9}" type="pres">
      <dgm:prSet presAssocID="{89793C91-BBA3-4144-913F-261415AC70FB}" presName="sibTrans" presStyleCnt="0"/>
      <dgm:spPr/>
    </dgm:pt>
    <dgm:pt modelId="{C44606D3-2EB8-4C64-A3B9-9DC0F4427D4D}" type="pres">
      <dgm:prSet presAssocID="{37E5FDFF-EE4D-4655-B887-D7C56F2E8D89}" presName="compNode" presStyleCnt="0"/>
      <dgm:spPr/>
    </dgm:pt>
    <dgm:pt modelId="{04D920B0-3596-4658-A456-160B8736CD41}" type="pres">
      <dgm:prSet presAssocID="{37E5FDFF-EE4D-4655-B887-D7C56F2E8D89}" presName="iconBgRect" presStyleLbl="bgShp" presStyleIdx="1" presStyleCnt="4"/>
      <dgm:spPr/>
    </dgm:pt>
    <dgm:pt modelId="{361CD2C1-B912-4968-AD1C-CA84F92DC408}" type="pres">
      <dgm:prSet presAssocID="{37E5FDFF-EE4D-4655-B887-D7C56F2E8D8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2D79D621-D2A4-4B03-892A-82E1EE9F3817}" type="pres">
      <dgm:prSet presAssocID="{37E5FDFF-EE4D-4655-B887-D7C56F2E8D89}" presName="spaceRect" presStyleCnt="0"/>
      <dgm:spPr/>
    </dgm:pt>
    <dgm:pt modelId="{5F7866D4-2295-47CF-8491-921E4F16A67C}" type="pres">
      <dgm:prSet presAssocID="{37E5FDFF-EE4D-4655-B887-D7C56F2E8D89}" presName="textRect" presStyleLbl="revTx" presStyleIdx="1" presStyleCnt="4">
        <dgm:presLayoutVars>
          <dgm:chMax val="1"/>
          <dgm:chPref val="1"/>
        </dgm:presLayoutVars>
      </dgm:prSet>
      <dgm:spPr/>
    </dgm:pt>
    <dgm:pt modelId="{E0238E13-7FD9-4E48-8CF3-BC8DB18FF607}" type="pres">
      <dgm:prSet presAssocID="{6D2CF151-2FC7-414A-B3C7-BF78FB119729}" presName="sibTrans" presStyleCnt="0"/>
      <dgm:spPr/>
    </dgm:pt>
    <dgm:pt modelId="{D0BA659A-F380-4D33-ACDF-D085758003F1}" type="pres">
      <dgm:prSet presAssocID="{794BAE2F-9C5E-4531-8D98-011E871D7853}" presName="compNode" presStyleCnt="0"/>
      <dgm:spPr/>
    </dgm:pt>
    <dgm:pt modelId="{76A0AD00-B3E1-43F7-9817-3AD02BB37758}" type="pres">
      <dgm:prSet presAssocID="{794BAE2F-9C5E-4531-8D98-011E871D7853}" presName="iconBgRect" presStyleLbl="bgShp" presStyleIdx="2" presStyleCnt="4"/>
      <dgm:spPr/>
    </dgm:pt>
    <dgm:pt modelId="{D0C5A81F-7719-4403-BDA5-4EA03486FD9E}" type="pres">
      <dgm:prSet presAssocID="{794BAE2F-9C5E-4531-8D98-011E871D785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8C549E24-AAE2-434E-8A10-9602034E161A}" type="pres">
      <dgm:prSet presAssocID="{794BAE2F-9C5E-4531-8D98-011E871D7853}" presName="spaceRect" presStyleCnt="0"/>
      <dgm:spPr/>
    </dgm:pt>
    <dgm:pt modelId="{89E6F014-D415-4174-AB78-D81FE21C5152}" type="pres">
      <dgm:prSet presAssocID="{794BAE2F-9C5E-4531-8D98-011E871D7853}" presName="textRect" presStyleLbl="revTx" presStyleIdx="2" presStyleCnt="4">
        <dgm:presLayoutVars>
          <dgm:chMax val="1"/>
          <dgm:chPref val="1"/>
        </dgm:presLayoutVars>
      </dgm:prSet>
      <dgm:spPr/>
    </dgm:pt>
    <dgm:pt modelId="{3043C2B4-DEB2-4537-993B-CC412586CF03}" type="pres">
      <dgm:prSet presAssocID="{B8A5BE77-7348-4EC2-B134-F2142921AD92}" presName="sibTrans" presStyleCnt="0"/>
      <dgm:spPr/>
    </dgm:pt>
    <dgm:pt modelId="{BB3690A0-02D2-4FB3-994B-9E5F38DC72D0}" type="pres">
      <dgm:prSet presAssocID="{05185248-FA77-4508-BD5B-26045C1AA525}" presName="compNode" presStyleCnt="0"/>
      <dgm:spPr/>
    </dgm:pt>
    <dgm:pt modelId="{AFF69195-66A0-4D99-908E-868E49C9AE63}" type="pres">
      <dgm:prSet presAssocID="{05185248-FA77-4508-BD5B-26045C1AA525}" presName="iconBgRect" presStyleLbl="bgShp" presStyleIdx="3" presStyleCnt="4"/>
      <dgm:spPr/>
    </dgm:pt>
    <dgm:pt modelId="{31BF264C-555D-47D4-9F4A-A816C17CCA93}" type="pres">
      <dgm:prSet presAssocID="{05185248-FA77-4508-BD5B-26045C1AA5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F9A42EFE-FB80-494C-9A8B-448C2BFCB57A}" type="pres">
      <dgm:prSet presAssocID="{05185248-FA77-4508-BD5B-26045C1AA525}" presName="spaceRect" presStyleCnt="0"/>
      <dgm:spPr/>
    </dgm:pt>
    <dgm:pt modelId="{2F474651-F26A-41BE-90BA-777C19FB5B4A}" type="pres">
      <dgm:prSet presAssocID="{05185248-FA77-4508-BD5B-26045C1AA52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1CF3203-1636-48C1-BDFD-68E32FD2BF61}" srcId="{7118F48F-D04B-4F49-9AF4-9598C71A5127}" destId="{794BAE2F-9C5E-4531-8D98-011E871D7853}" srcOrd="2" destOrd="0" parTransId="{BD677B83-CCAF-4A98-ADF0-723CCB84EACD}" sibTransId="{B8A5BE77-7348-4EC2-B134-F2142921AD92}"/>
    <dgm:cxn modelId="{DE09401F-78DC-436D-9743-701B4F851E52}" type="presOf" srcId="{05185248-FA77-4508-BD5B-26045C1AA525}" destId="{2F474651-F26A-41BE-90BA-777C19FB5B4A}" srcOrd="0" destOrd="0" presId="urn:microsoft.com/office/officeart/2018/5/layout/IconCircleLabelList"/>
    <dgm:cxn modelId="{7121B95E-237F-4A77-98C8-A4D3E8740675}" type="presOf" srcId="{37E5FDFF-EE4D-4655-B887-D7C56F2E8D89}" destId="{5F7866D4-2295-47CF-8491-921E4F16A67C}" srcOrd="0" destOrd="0" presId="urn:microsoft.com/office/officeart/2018/5/layout/IconCircleLabelList"/>
    <dgm:cxn modelId="{B51EB24D-CDBF-44EF-B42A-614DC6EE2E86}" type="presOf" srcId="{000AD022-51F5-458A-8EB6-BC1636C4D01B}" destId="{DAAAADF0-BB9C-4905-B3F0-343CA0603BE7}" srcOrd="0" destOrd="0" presId="urn:microsoft.com/office/officeart/2018/5/layout/IconCircleLabelList"/>
    <dgm:cxn modelId="{DD33E474-1CBA-4E55-90B3-C1FC2C81DB8F}" type="presOf" srcId="{794BAE2F-9C5E-4531-8D98-011E871D7853}" destId="{89E6F014-D415-4174-AB78-D81FE21C5152}" srcOrd="0" destOrd="0" presId="urn:microsoft.com/office/officeart/2018/5/layout/IconCircleLabelList"/>
    <dgm:cxn modelId="{F824FD8C-D55F-4455-9B31-250D0DBBBF96}" type="presOf" srcId="{7118F48F-D04B-4F49-9AF4-9598C71A5127}" destId="{F7805A49-F6D1-4D53-90B6-2B6408644E39}" srcOrd="0" destOrd="0" presId="urn:microsoft.com/office/officeart/2018/5/layout/IconCircleLabelList"/>
    <dgm:cxn modelId="{3F86DC99-ABA3-4CB2-B608-DA99977941E6}" srcId="{7118F48F-D04B-4F49-9AF4-9598C71A5127}" destId="{05185248-FA77-4508-BD5B-26045C1AA525}" srcOrd="3" destOrd="0" parTransId="{5158EC13-9766-473C-9FD7-6CBE2A46576C}" sibTransId="{84DA7615-223E-4DEB-BDD7-B779F25837F1}"/>
    <dgm:cxn modelId="{824B00CC-1152-4539-B803-224B3E5D72C0}" srcId="{7118F48F-D04B-4F49-9AF4-9598C71A5127}" destId="{000AD022-51F5-458A-8EB6-BC1636C4D01B}" srcOrd="0" destOrd="0" parTransId="{F70E6C42-6BB7-461D-9D9B-51B00B72387C}" sibTransId="{89793C91-BBA3-4144-913F-261415AC70FB}"/>
    <dgm:cxn modelId="{968233D5-09EF-44E6-9A51-0419413AD984}" srcId="{7118F48F-D04B-4F49-9AF4-9598C71A5127}" destId="{37E5FDFF-EE4D-4655-B887-D7C56F2E8D89}" srcOrd="1" destOrd="0" parTransId="{BC7BB8F3-0220-4B6D-99F3-D065B76A7ECC}" sibTransId="{6D2CF151-2FC7-414A-B3C7-BF78FB119729}"/>
    <dgm:cxn modelId="{5D40B1A5-227D-4E2D-AA51-9A9F19FE2610}" type="presParOf" srcId="{F7805A49-F6D1-4D53-90B6-2B6408644E39}" destId="{EB4B5578-60BF-4682-81AF-36CCACC05A61}" srcOrd="0" destOrd="0" presId="urn:microsoft.com/office/officeart/2018/5/layout/IconCircleLabelList"/>
    <dgm:cxn modelId="{28470526-638E-444A-837E-897680FD7EB4}" type="presParOf" srcId="{EB4B5578-60BF-4682-81AF-36CCACC05A61}" destId="{BAC87479-ECCB-4309-AD59-2A449BB86939}" srcOrd="0" destOrd="0" presId="urn:microsoft.com/office/officeart/2018/5/layout/IconCircleLabelList"/>
    <dgm:cxn modelId="{22C2641D-7A05-4696-A509-7D22A35D9E38}" type="presParOf" srcId="{EB4B5578-60BF-4682-81AF-36CCACC05A61}" destId="{301F2531-3E68-48FA-9034-191A671FB285}" srcOrd="1" destOrd="0" presId="urn:microsoft.com/office/officeart/2018/5/layout/IconCircleLabelList"/>
    <dgm:cxn modelId="{16930965-CF5F-4AAA-A38A-2C0904114882}" type="presParOf" srcId="{EB4B5578-60BF-4682-81AF-36CCACC05A61}" destId="{A02E6232-DC60-42F8-ABA7-7ECDD334490B}" srcOrd="2" destOrd="0" presId="urn:microsoft.com/office/officeart/2018/5/layout/IconCircleLabelList"/>
    <dgm:cxn modelId="{9635B558-5B62-4085-8BF0-32D2D5C2BAF7}" type="presParOf" srcId="{EB4B5578-60BF-4682-81AF-36CCACC05A61}" destId="{DAAAADF0-BB9C-4905-B3F0-343CA0603BE7}" srcOrd="3" destOrd="0" presId="urn:microsoft.com/office/officeart/2018/5/layout/IconCircleLabelList"/>
    <dgm:cxn modelId="{A0787AE2-7666-4465-9BDD-7DCA82456A92}" type="presParOf" srcId="{F7805A49-F6D1-4D53-90B6-2B6408644E39}" destId="{B6D31A9D-9F3B-479C-8DAC-5518371FE2E9}" srcOrd="1" destOrd="0" presId="urn:microsoft.com/office/officeart/2018/5/layout/IconCircleLabelList"/>
    <dgm:cxn modelId="{BBD5DBE0-0FD8-4A35-AA6A-D6860B7ED85F}" type="presParOf" srcId="{F7805A49-F6D1-4D53-90B6-2B6408644E39}" destId="{C44606D3-2EB8-4C64-A3B9-9DC0F4427D4D}" srcOrd="2" destOrd="0" presId="urn:microsoft.com/office/officeart/2018/5/layout/IconCircleLabelList"/>
    <dgm:cxn modelId="{A03847E3-72A3-429E-8F75-CB2A26A9ED79}" type="presParOf" srcId="{C44606D3-2EB8-4C64-A3B9-9DC0F4427D4D}" destId="{04D920B0-3596-4658-A456-160B8736CD41}" srcOrd="0" destOrd="0" presId="urn:microsoft.com/office/officeart/2018/5/layout/IconCircleLabelList"/>
    <dgm:cxn modelId="{17140B3B-9890-4E5B-B9B0-8001792E3476}" type="presParOf" srcId="{C44606D3-2EB8-4C64-A3B9-9DC0F4427D4D}" destId="{361CD2C1-B912-4968-AD1C-CA84F92DC408}" srcOrd="1" destOrd="0" presId="urn:microsoft.com/office/officeart/2018/5/layout/IconCircleLabelList"/>
    <dgm:cxn modelId="{9545E525-BC25-4320-91F0-7DCCDF894974}" type="presParOf" srcId="{C44606D3-2EB8-4C64-A3B9-9DC0F4427D4D}" destId="{2D79D621-D2A4-4B03-892A-82E1EE9F3817}" srcOrd="2" destOrd="0" presId="urn:microsoft.com/office/officeart/2018/5/layout/IconCircleLabelList"/>
    <dgm:cxn modelId="{A3E99F9E-D1EB-4BDF-8005-85A426BF34F5}" type="presParOf" srcId="{C44606D3-2EB8-4C64-A3B9-9DC0F4427D4D}" destId="{5F7866D4-2295-47CF-8491-921E4F16A67C}" srcOrd="3" destOrd="0" presId="urn:microsoft.com/office/officeart/2018/5/layout/IconCircleLabelList"/>
    <dgm:cxn modelId="{4F2F8E5D-20B6-447C-A84E-4B7DCCE54F9F}" type="presParOf" srcId="{F7805A49-F6D1-4D53-90B6-2B6408644E39}" destId="{E0238E13-7FD9-4E48-8CF3-BC8DB18FF607}" srcOrd="3" destOrd="0" presId="urn:microsoft.com/office/officeart/2018/5/layout/IconCircleLabelList"/>
    <dgm:cxn modelId="{AFBBE086-3FC7-452B-BA7C-E342A3ADC655}" type="presParOf" srcId="{F7805A49-F6D1-4D53-90B6-2B6408644E39}" destId="{D0BA659A-F380-4D33-ACDF-D085758003F1}" srcOrd="4" destOrd="0" presId="urn:microsoft.com/office/officeart/2018/5/layout/IconCircleLabelList"/>
    <dgm:cxn modelId="{27A44654-E7D1-4652-A510-FEE10B5EFBDA}" type="presParOf" srcId="{D0BA659A-F380-4D33-ACDF-D085758003F1}" destId="{76A0AD00-B3E1-43F7-9817-3AD02BB37758}" srcOrd="0" destOrd="0" presId="urn:microsoft.com/office/officeart/2018/5/layout/IconCircleLabelList"/>
    <dgm:cxn modelId="{B3B4D309-D2CF-4977-8A09-B5620A7A3CA8}" type="presParOf" srcId="{D0BA659A-F380-4D33-ACDF-D085758003F1}" destId="{D0C5A81F-7719-4403-BDA5-4EA03486FD9E}" srcOrd="1" destOrd="0" presId="urn:microsoft.com/office/officeart/2018/5/layout/IconCircleLabelList"/>
    <dgm:cxn modelId="{32CB9CDF-60D5-4C44-AB0F-2A18C45A3418}" type="presParOf" srcId="{D0BA659A-F380-4D33-ACDF-D085758003F1}" destId="{8C549E24-AAE2-434E-8A10-9602034E161A}" srcOrd="2" destOrd="0" presId="urn:microsoft.com/office/officeart/2018/5/layout/IconCircleLabelList"/>
    <dgm:cxn modelId="{A5BEFAB9-0521-470B-9CAF-D4A9EAC397E5}" type="presParOf" srcId="{D0BA659A-F380-4D33-ACDF-D085758003F1}" destId="{89E6F014-D415-4174-AB78-D81FE21C5152}" srcOrd="3" destOrd="0" presId="urn:microsoft.com/office/officeart/2018/5/layout/IconCircleLabelList"/>
    <dgm:cxn modelId="{D3279462-1B3D-46AD-B690-E063C84C866D}" type="presParOf" srcId="{F7805A49-F6D1-4D53-90B6-2B6408644E39}" destId="{3043C2B4-DEB2-4537-993B-CC412586CF03}" srcOrd="5" destOrd="0" presId="urn:microsoft.com/office/officeart/2018/5/layout/IconCircleLabelList"/>
    <dgm:cxn modelId="{72F3D511-B97D-486A-85F8-53F758FE0400}" type="presParOf" srcId="{F7805A49-F6D1-4D53-90B6-2B6408644E39}" destId="{BB3690A0-02D2-4FB3-994B-9E5F38DC72D0}" srcOrd="6" destOrd="0" presId="urn:microsoft.com/office/officeart/2018/5/layout/IconCircleLabelList"/>
    <dgm:cxn modelId="{0CDD66CC-DCD5-421B-98C1-33DA0CBC3D45}" type="presParOf" srcId="{BB3690A0-02D2-4FB3-994B-9E5F38DC72D0}" destId="{AFF69195-66A0-4D99-908E-868E49C9AE63}" srcOrd="0" destOrd="0" presId="urn:microsoft.com/office/officeart/2018/5/layout/IconCircleLabelList"/>
    <dgm:cxn modelId="{88B63D00-4613-4445-88F8-9BABDDD2C9D5}" type="presParOf" srcId="{BB3690A0-02D2-4FB3-994B-9E5F38DC72D0}" destId="{31BF264C-555D-47D4-9F4A-A816C17CCA93}" srcOrd="1" destOrd="0" presId="urn:microsoft.com/office/officeart/2018/5/layout/IconCircleLabelList"/>
    <dgm:cxn modelId="{5992B490-B5A2-4E69-8107-EC76F51A27CA}" type="presParOf" srcId="{BB3690A0-02D2-4FB3-994B-9E5F38DC72D0}" destId="{F9A42EFE-FB80-494C-9A8B-448C2BFCB57A}" srcOrd="2" destOrd="0" presId="urn:microsoft.com/office/officeart/2018/5/layout/IconCircleLabelList"/>
    <dgm:cxn modelId="{A7A4B284-E947-4AFD-BE8E-9A4E703B3241}" type="presParOf" srcId="{BB3690A0-02D2-4FB3-994B-9E5F38DC72D0}" destId="{2F474651-F26A-41BE-90BA-777C19FB5B4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297F1B-72F3-4F60-B543-F17F9CE2A2C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88EC867-7809-424F-9F5A-55F2B760A063}">
      <dgm:prSet/>
      <dgm:spPr/>
      <dgm:t>
        <a:bodyPr/>
        <a:lstStyle/>
        <a:p>
          <a:r>
            <a:rPr lang="en-GB"/>
            <a:t>No additional resource to pump prime programme of work </a:t>
          </a:r>
          <a:endParaRPr lang="en-US"/>
        </a:p>
      </dgm:t>
    </dgm:pt>
    <dgm:pt modelId="{F99E15D2-797B-41E8-A0FC-E62B24A10358}" type="parTrans" cxnId="{37FDC8A8-DE82-461B-8F3C-00A3091C716C}">
      <dgm:prSet/>
      <dgm:spPr/>
      <dgm:t>
        <a:bodyPr/>
        <a:lstStyle/>
        <a:p>
          <a:endParaRPr lang="en-US"/>
        </a:p>
      </dgm:t>
    </dgm:pt>
    <dgm:pt modelId="{88F1FC7F-A716-447A-B586-09F3C0488AB6}" type="sibTrans" cxnId="{37FDC8A8-DE82-461B-8F3C-00A3091C716C}">
      <dgm:prSet/>
      <dgm:spPr/>
      <dgm:t>
        <a:bodyPr/>
        <a:lstStyle/>
        <a:p>
          <a:endParaRPr lang="en-US"/>
        </a:p>
      </dgm:t>
    </dgm:pt>
    <dgm:pt modelId="{D79DA3CB-60E5-4806-92EB-C2673E668283}">
      <dgm:prSet/>
      <dgm:spPr/>
      <dgm:t>
        <a:bodyPr/>
        <a:lstStyle/>
        <a:p>
          <a:r>
            <a:rPr lang="en-GB"/>
            <a:t>IG agreements to share service user information</a:t>
          </a:r>
          <a:endParaRPr lang="en-US"/>
        </a:p>
      </dgm:t>
    </dgm:pt>
    <dgm:pt modelId="{3DBEE3BD-3009-441A-B106-6D7B3386286F}" type="parTrans" cxnId="{F364996F-C3D7-49C7-9312-ADA9A6EE4F5F}">
      <dgm:prSet/>
      <dgm:spPr/>
      <dgm:t>
        <a:bodyPr/>
        <a:lstStyle/>
        <a:p>
          <a:endParaRPr lang="en-US"/>
        </a:p>
      </dgm:t>
    </dgm:pt>
    <dgm:pt modelId="{F7399228-26E7-4E25-A13C-100D92AB334F}" type="sibTrans" cxnId="{F364996F-C3D7-49C7-9312-ADA9A6EE4F5F}">
      <dgm:prSet/>
      <dgm:spPr/>
      <dgm:t>
        <a:bodyPr/>
        <a:lstStyle/>
        <a:p>
          <a:endParaRPr lang="en-US"/>
        </a:p>
      </dgm:t>
    </dgm:pt>
    <dgm:pt modelId="{31E8838D-6CED-42EE-8306-B2E125CEBF68}">
      <dgm:prSet/>
      <dgm:spPr/>
      <dgm:t>
        <a:bodyPr/>
        <a:lstStyle/>
        <a:p>
          <a:r>
            <a:rPr lang="en-GB"/>
            <a:t>No shared IT platforms ( other than system1) </a:t>
          </a:r>
          <a:endParaRPr lang="en-US"/>
        </a:p>
      </dgm:t>
    </dgm:pt>
    <dgm:pt modelId="{E3457CFD-9FA2-4823-A458-AD5ADBB09E0C}" type="parTrans" cxnId="{55ECDBFE-E36D-4E37-8BF3-743275FFC0C1}">
      <dgm:prSet/>
      <dgm:spPr/>
      <dgm:t>
        <a:bodyPr/>
        <a:lstStyle/>
        <a:p>
          <a:endParaRPr lang="en-US"/>
        </a:p>
      </dgm:t>
    </dgm:pt>
    <dgm:pt modelId="{7458C142-D584-4CDC-B602-99A00E6059CB}" type="sibTrans" cxnId="{55ECDBFE-E36D-4E37-8BF3-743275FFC0C1}">
      <dgm:prSet/>
      <dgm:spPr/>
      <dgm:t>
        <a:bodyPr/>
        <a:lstStyle/>
        <a:p>
          <a:endParaRPr lang="en-US"/>
        </a:p>
      </dgm:t>
    </dgm:pt>
    <dgm:pt modelId="{EC6D2D4D-8999-4E78-9D1E-28D9FFE9F8E7}">
      <dgm:prSet/>
      <dgm:spPr/>
      <dgm:t>
        <a:bodyPr/>
        <a:lstStyle/>
        <a:p>
          <a:r>
            <a:rPr lang="en-GB"/>
            <a:t>Where? To test this in the most fertile space? </a:t>
          </a:r>
          <a:endParaRPr lang="en-US"/>
        </a:p>
      </dgm:t>
    </dgm:pt>
    <dgm:pt modelId="{6D291FEF-8D58-4938-A08B-3E14B7ADEF43}" type="parTrans" cxnId="{B32FAA6A-EB05-4C18-B269-F323B893B11F}">
      <dgm:prSet/>
      <dgm:spPr/>
      <dgm:t>
        <a:bodyPr/>
        <a:lstStyle/>
        <a:p>
          <a:endParaRPr lang="en-US"/>
        </a:p>
      </dgm:t>
    </dgm:pt>
    <dgm:pt modelId="{F6FE82BB-A958-4A44-8062-E77024639A65}" type="sibTrans" cxnId="{B32FAA6A-EB05-4C18-B269-F323B893B11F}">
      <dgm:prSet/>
      <dgm:spPr/>
      <dgm:t>
        <a:bodyPr/>
        <a:lstStyle/>
        <a:p>
          <a:endParaRPr lang="en-US"/>
        </a:p>
      </dgm:t>
    </dgm:pt>
    <dgm:pt modelId="{AC5DE28C-C372-4238-BE2B-70CE5CA1F131}">
      <dgm:prSet/>
      <dgm:spPr/>
      <dgm:t>
        <a:bodyPr/>
        <a:lstStyle/>
        <a:p>
          <a:r>
            <a:rPr lang="en-GB"/>
            <a:t>Requires commitment from wide range of service providers</a:t>
          </a:r>
          <a:endParaRPr lang="en-US"/>
        </a:p>
      </dgm:t>
    </dgm:pt>
    <dgm:pt modelId="{A2F8C6E9-936B-49EE-8A9D-2F12E151CCC6}" type="parTrans" cxnId="{54BBADFE-63D6-4CDB-9263-952B6A06865B}">
      <dgm:prSet/>
      <dgm:spPr/>
      <dgm:t>
        <a:bodyPr/>
        <a:lstStyle/>
        <a:p>
          <a:endParaRPr lang="en-US"/>
        </a:p>
      </dgm:t>
    </dgm:pt>
    <dgm:pt modelId="{E1A2E592-D62C-428F-B391-0A65CEF18AD5}" type="sibTrans" cxnId="{54BBADFE-63D6-4CDB-9263-952B6A06865B}">
      <dgm:prSet/>
      <dgm:spPr/>
      <dgm:t>
        <a:bodyPr/>
        <a:lstStyle/>
        <a:p>
          <a:endParaRPr lang="en-US"/>
        </a:p>
      </dgm:t>
    </dgm:pt>
    <dgm:pt modelId="{C6BB84A4-84A9-4C28-AFC6-5DDA93FB0246}">
      <dgm:prSet/>
      <dgm:spPr/>
      <dgm:t>
        <a:bodyPr/>
        <a:lstStyle/>
        <a:p>
          <a:r>
            <a:rPr lang="en-GB"/>
            <a:t>Needs to align to ongoing/developing neighbourhood working</a:t>
          </a:r>
          <a:endParaRPr lang="en-US"/>
        </a:p>
      </dgm:t>
    </dgm:pt>
    <dgm:pt modelId="{161F7341-4AC2-4DAD-BE4F-4E020D4267B2}" type="parTrans" cxnId="{436A8EC0-9AD2-42C8-877E-A74B872B40C8}">
      <dgm:prSet/>
      <dgm:spPr/>
      <dgm:t>
        <a:bodyPr/>
        <a:lstStyle/>
        <a:p>
          <a:endParaRPr lang="en-US"/>
        </a:p>
      </dgm:t>
    </dgm:pt>
    <dgm:pt modelId="{FBA2380C-9B87-45EF-A481-39CA4ED44D84}" type="sibTrans" cxnId="{436A8EC0-9AD2-42C8-877E-A74B872B40C8}">
      <dgm:prSet/>
      <dgm:spPr/>
      <dgm:t>
        <a:bodyPr/>
        <a:lstStyle/>
        <a:p>
          <a:endParaRPr lang="en-US"/>
        </a:p>
      </dgm:t>
    </dgm:pt>
    <dgm:pt modelId="{B70BEF2A-AB3F-4ED6-8D70-7422921DB840}">
      <dgm:prSet/>
      <dgm:spPr/>
      <dgm:t>
        <a:bodyPr/>
        <a:lstStyle/>
        <a:p>
          <a:r>
            <a:rPr lang="en-GB"/>
            <a:t>Defining detailed scope to enable clarity and agreement </a:t>
          </a:r>
          <a:endParaRPr lang="en-US"/>
        </a:p>
      </dgm:t>
    </dgm:pt>
    <dgm:pt modelId="{21B26784-229A-47B7-AA34-69A5AA924366}" type="parTrans" cxnId="{D82457E8-4380-4DD1-ADDF-970B6FDAF8A6}">
      <dgm:prSet/>
      <dgm:spPr/>
      <dgm:t>
        <a:bodyPr/>
        <a:lstStyle/>
        <a:p>
          <a:endParaRPr lang="en-US"/>
        </a:p>
      </dgm:t>
    </dgm:pt>
    <dgm:pt modelId="{35AAE024-4792-4502-9527-977A74E28517}" type="sibTrans" cxnId="{D82457E8-4380-4DD1-ADDF-970B6FDAF8A6}">
      <dgm:prSet/>
      <dgm:spPr/>
      <dgm:t>
        <a:bodyPr/>
        <a:lstStyle/>
        <a:p>
          <a:endParaRPr lang="en-US"/>
        </a:p>
      </dgm:t>
    </dgm:pt>
    <dgm:pt modelId="{39779553-8F51-4C05-AE6C-44BFE853D729}" type="pres">
      <dgm:prSet presAssocID="{8C297F1B-72F3-4F60-B543-F17F9CE2A2CC}" presName="root" presStyleCnt="0">
        <dgm:presLayoutVars>
          <dgm:dir/>
          <dgm:resizeHandles val="exact"/>
        </dgm:presLayoutVars>
      </dgm:prSet>
      <dgm:spPr/>
    </dgm:pt>
    <dgm:pt modelId="{9DC8C6CB-59E8-47D8-9267-ECA803FEB829}" type="pres">
      <dgm:prSet presAssocID="{888EC867-7809-424F-9F5A-55F2B760A063}" presName="compNode" presStyleCnt="0"/>
      <dgm:spPr/>
    </dgm:pt>
    <dgm:pt modelId="{D60EC5DA-3F96-44D4-9B60-4B5D4D34E3EE}" type="pres">
      <dgm:prSet presAssocID="{888EC867-7809-424F-9F5A-55F2B760A063}" presName="bgRect" presStyleLbl="bgShp" presStyleIdx="0" presStyleCnt="7"/>
      <dgm:spPr/>
    </dgm:pt>
    <dgm:pt modelId="{E2C7EAF8-86F9-45B6-BC91-F0B1F9D22172}" type="pres">
      <dgm:prSet presAssocID="{888EC867-7809-424F-9F5A-55F2B760A063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ABA4A76-61FE-4E4B-BC7E-DC0F13AE6C88}" type="pres">
      <dgm:prSet presAssocID="{888EC867-7809-424F-9F5A-55F2B760A063}" presName="spaceRect" presStyleCnt="0"/>
      <dgm:spPr/>
    </dgm:pt>
    <dgm:pt modelId="{6D55A090-F676-4C0A-8007-A3ED1428AE60}" type="pres">
      <dgm:prSet presAssocID="{888EC867-7809-424F-9F5A-55F2B760A063}" presName="parTx" presStyleLbl="revTx" presStyleIdx="0" presStyleCnt="7">
        <dgm:presLayoutVars>
          <dgm:chMax val="0"/>
          <dgm:chPref val="0"/>
        </dgm:presLayoutVars>
      </dgm:prSet>
      <dgm:spPr/>
    </dgm:pt>
    <dgm:pt modelId="{080784A3-133F-4C01-967A-24CF062AAECB}" type="pres">
      <dgm:prSet presAssocID="{88F1FC7F-A716-447A-B586-09F3C0488AB6}" presName="sibTrans" presStyleCnt="0"/>
      <dgm:spPr/>
    </dgm:pt>
    <dgm:pt modelId="{08FB6FCF-A507-4D57-BD3E-714B8DE81DB1}" type="pres">
      <dgm:prSet presAssocID="{D79DA3CB-60E5-4806-92EB-C2673E668283}" presName="compNode" presStyleCnt="0"/>
      <dgm:spPr/>
    </dgm:pt>
    <dgm:pt modelId="{C92B8AA3-E0E7-44B6-8FD7-595ACF81F9BA}" type="pres">
      <dgm:prSet presAssocID="{D79DA3CB-60E5-4806-92EB-C2673E668283}" presName="bgRect" presStyleLbl="bgShp" presStyleIdx="1" presStyleCnt="7"/>
      <dgm:spPr/>
    </dgm:pt>
    <dgm:pt modelId="{D1BB67C7-254F-4F56-A72B-0772E276DDD1}" type="pres">
      <dgm:prSet presAssocID="{D79DA3CB-60E5-4806-92EB-C2673E668283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69007C1D-A9EC-4B53-972D-6D26F6BCE747}" type="pres">
      <dgm:prSet presAssocID="{D79DA3CB-60E5-4806-92EB-C2673E668283}" presName="spaceRect" presStyleCnt="0"/>
      <dgm:spPr/>
    </dgm:pt>
    <dgm:pt modelId="{34EB2C9D-CA4F-430D-B850-FEF5C1ADCF71}" type="pres">
      <dgm:prSet presAssocID="{D79DA3CB-60E5-4806-92EB-C2673E668283}" presName="parTx" presStyleLbl="revTx" presStyleIdx="1" presStyleCnt="7">
        <dgm:presLayoutVars>
          <dgm:chMax val="0"/>
          <dgm:chPref val="0"/>
        </dgm:presLayoutVars>
      </dgm:prSet>
      <dgm:spPr/>
    </dgm:pt>
    <dgm:pt modelId="{029C2D12-D450-4F6E-AF85-2D26168E237F}" type="pres">
      <dgm:prSet presAssocID="{F7399228-26E7-4E25-A13C-100D92AB334F}" presName="sibTrans" presStyleCnt="0"/>
      <dgm:spPr/>
    </dgm:pt>
    <dgm:pt modelId="{FFA0B98A-AE3E-4609-9138-5DF3A4AD8568}" type="pres">
      <dgm:prSet presAssocID="{31E8838D-6CED-42EE-8306-B2E125CEBF68}" presName="compNode" presStyleCnt="0"/>
      <dgm:spPr/>
    </dgm:pt>
    <dgm:pt modelId="{9F34FE17-3490-4EDD-8EC9-3954A70135F4}" type="pres">
      <dgm:prSet presAssocID="{31E8838D-6CED-42EE-8306-B2E125CEBF68}" presName="bgRect" presStyleLbl="bgShp" presStyleIdx="2" presStyleCnt="7"/>
      <dgm:spPr/>
    </dgm:pt>
    <dgm:pt modelId="{18C42F58-9249-42B0-9185-FACEB2ECD842}" type="pres">
      <dgm:prSet presAssocID="{31E8838D-6CED-42EE-8306-B2E125CEBF68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9A9586D2-0637-41CF-81F4-BABEE302BA79}" type="pres">
      <dgm:prSet presAssocID="{31E8838D-6CED-42EE-8306-B2E125CEBF68}" presName="spaceRect" presStyleCnt="0"/>
      <dgm:spPr/>
    </dgm:pt>
    <dgm:pt modelId="{742B9B93-0DA9-4B44-81D7-1A8F15ED7319}" type="pres">
      <dgm:prSet presAssocID="{31E8838D-6CED-42EE-8306-B2E125CEBF68}" presName="parTx" presStyleLbl="revTx" presStyleIdx="2" presStyleCnt="7">
        <dgm:presLayoutVars>
          <dgm:chMax val="0"/>
          <dgm:chPref val="0"/>
        </dgm:presLayoutVars>
      </dgm:prSet>
      <dgm:spPr/>
    </dgm:pt>
    <dgm:pt modelId="{3BA5C85C-B6BF-4706-AFD2-EFD2A1DA502A}" type="pres">
      <dgm:prSet presAssocID="{7458C142-D584-4CDC-B602-99A00E6059CB}" presName="sibTrans" presStyleCnt="0"/>
      <dgm:spPr/>
    </dgm:pt>
    <dgm:pt modelId="{ED797161-6348-4C9E-9302-E46C76EFCD99}" type="pres">
      <dgm:prSet presAssocID="{EC6D2D4D-8999-4E78-9D1E-28D9FFE9F8E7}" presName="compNode" presStyleCnt="0"/>
      <dgm:spPr/>
    </dgm:pt>
    <dgm:pt modelId="{22337A9F-0E16-44BA-9337-3867E72F8CEC}" type="pres">
      <dgm:prSet presAssocID="{EC6D2D4D-8999-4E78-9D1E-28D9FFE9F8E7}" presName="bgRect" presStyleLbl="bgShp" presStyleIdx="3" presStyleCnt="7"/>
      <dgm:spPr/>
    </dgm:pt>
    <dgm:pt modelId="{840C9463-7A92-44E2-A6CC-3E2EBF369200}" type="pres">
      <dgm:prSet presAssocID="{EC6D2D4D-8999-4E78-9D1E-28D9FFE9F8E7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EFC86FE8-2551-430E-9742-67D89F9D2C6A}" type="pres">
      <dgm:prSet presAssocID="{EC6D2D4D-8999-4E78-9D1E-28D9FFE9F8E7}" presName="spaceRect" presStyleCnt="0"/>
      <dgm:spPr/>
    </dgm:pt>
    <dgm:pt modelId="{22C070D5-ED38-4B88-AEEB-6673BF4B1911}" type="pres">
      <dgm:prSet presAssocID="{EC6D2D4D-8999-4E78-9D1E-28D9FFE9F8E7}" presName="parTx" presStyleLbl="revTx" presStyleIdx="3" presStyleCnt="7">
        <dgm:presLayoutVars>
          <dgm:chMax val="0"/>
          <dgm:chPref val="0"/>
        </dgm:presLayoutVars>
      </dgm:prSet>
      <dgm:spPr/>
    </dgm:pt>
    <dgm:pt modelId="{10F65F2F-F1A9-47C4-BD9A-CA2E841E9EC7}" type="pres">
      <dgm:prSet presAssocID="{F6FE82BB-A958-4A44-8062-E77024639A65}" presName="sibTrans" presStyleCnt="0"/>
      <dgm:spPr/>
    </dgm:pt>
    <dgm:pt modelId="{8ED2CA57-850D-4AD9-B03B-D97659C0D303}" type="pres">
      <dgm:prSet presAssocID="{AC5DE28C-C372-4238-BE2B-70CE5CA1F131}" presName="compNode" presStyleCnt="0"/>
      <dgm:spPr/>
    </dgm:pt>
    <dgm:pt modelId="{974A5F94-CFD4-405E-83CD-7C3B403B778B}" type="pres">
      <dgm:prSet presAssocID="{AC5DE28C-C372-4238-BE2B-70CE5CA1F131}" presName="bgRect" presStyleLbl="bgShp" presStyleIdx="4" presStyleCnt="7"/>
      <dgm:spPr/>
    </dgm:pt>
    <dgm:pt modelId="{A2109930-901F-4280-AC6A-390CE4D8CD55}" type="pres">
      <dgm:prSet presAssocID="{AC5DE28C-C372-4238-BE2B-70CE5CA1F131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59CAF91-5827-4C95-BA68-B4FCF9FC1B55}" type="pres">
      <dgm:prSet presAssocID="{AC5DE28C-C372-4238-BE2B-70CE5CA1F131}" presName="spaceRect" presStyleCnt="0"/>
      <dgm:spPr/>
    </dgm:pt>
    <dgm:pt modelId="{F6F6B97F-4684-4028-AC6B-24FE304DA63D}" type="pres">
      <dgm:prSet presAssocID="{AC5DE28C-C372-4238-BE2B-70CE5CA1F131}" presName="parTx" presStyleLbl="revTx" presStyleIdx="4" presStyleCnt="7">
        <dgm:presLayoutVars>
          <dgm:chMax val="0"/>
          <dgm:chPref val="0"/>
        </dgm:presLayoutVars>
      </dgm:prSet>
      <dgm:spPr/>
    </dgm:pt>
    <dgm:pt modelId="{DC5DD80C-36B0-44EC-816C-C99D70AE1C74}" type="pres">
      <dgm:prSet presAssocID="{E1A2E592-D62C-428F-B391-0A65CEF18AD5}" presName="sibTrans" presStyleCnt="0"/>
      <dgm:spPr/>
    </dgm:pt>
    <dgm:pt modelId="{D2A57E02-B555-443C-A35B-BC5750A8A06E}" type="pres">
      <dgm:prSet presAssocID="{C6BB84A4-84A9-4C28-AFC6-5DDA93FB0246}" presName="compNode" presStyleCnt="0"/>
      <dgm:spPr/>
    </dgm:pt>
    <dgm:pt modelId="{D3EBB8F5-80BA-4D02-A053-6E491FBC9EF2}" type="pres">
      <dgm:prSet presAssocID="{C6BB84A4-84A9-4C28-AFC6-5DDA93FB0246}" presName="bgRect" presStyleLbl="bgShp" presStyleIdx="5" presStyleCnt="7"/>
      <dgm:spPr/>
    </dgm:pt>
    <dgm:pt modelId="{1F1A56DB-99B7-4B2D-9935-5093028685E1}" type="pres">
      <dgm:prSet presAssocID="{C6BB84A4-84A9-4C28-AFC6-5DDA93FB0246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2C28CA84-C3F2-42D3-9EEB-85767A2B1216}" type="pres">
      <dgm:prSet presAssocID="{C6BB84A4-84A9-4C28-AFC6-5DDA93FB0246}" presName="spaceRect" presStyleCnt="0"/>
      <dgm:spPr/>
    </dgm:pt>
    <dgm:pt modelId="{553370A6-DE5B-4E51-BA67-198207EA9240}" type="pres">
      <dgm:prSet presAssocID="{C6BB84A4-84A9-4C28-AFC6-5DDA93FB0246}" presName="parTx" presStyleLbl="revTx" presStyleIdx="5" presStyleCnt="7">
        <dgm:presLayoutVars>
          <dgm:chMax val="0"/>
          <dgm:chPref val="0"/>
        </dgm:presLayoutVars>
      </dgm:prSet>
      <dgm:spPr/>
    </dgm:pt>
    <dgm:pt modelId="{A610A7F8-9DDF-4055-A5D9-1AF44E949B98}" type="pres">
      <dgm:prSet presAssocID="{FBA2380C-9B87-45EF-A481-39CA4ED44D84}" presName="sibTrans" presStyleCnt="0"/>
      <dgm:spPr/>
    </dgm:pt>
    <dgm:pt modelId="{25EA499B-2A08-4FE2-8362-753D9AAA260E}" type="pres">
      <dgm:prSet presAssocID="{B70BEF2A-AB3F-4ED6-8D70-7422921DB840}" presName="compNode" presStyleCnt="0"/>
      <dgm:spPr/>
    </dgm:pt>
    <dgm:pt modelId="{44ECAD4B-1872-4767-9BEF-E191976229D7}" type="pres">
      <dgm:prSet presAssocID="{B70BEF2A-AB3F-4ED6-8D70-7422921DB840}" presName="bgRect" presStyleLbl="bgShp" presStyleIdx="6" presStyleCnt="7"/>
      <dgm:spPr/>
    </dgm:pt>
    <dgm:pt modelId="{A36E3B31-FBC7-40B2-B7F3-8C398B29E135}" type="pres">
      <dgm:prSet presAssocID="{B70BEF2A-AB3F-4ED6-8D70-7422921DB840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63CFA179-F800-4BC1-9F40-EF5CB1934919}" type="pres">
      <dgm:prSet presAssocID="{B70BEF2A-AB3F-4ED6-8D70-7422921DB840}" presName="spaceRect" presStyleCnt="0"/>
      <dgm:spPr/>
    </dgm:pt>
    <dgm:pt modelId="{EA80E016-B98D-4B51-921B-B1C6D9A96C29}" type="pres">
      <dgm:prSet presAssocID="{B70BEF2A-AB3F-4ED6-8D70-7422921DB840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FEAAB409-2CC0-4D0A-9A2A-422E52C51EF9}" type="presOf" srcId="{B70BEF2A-AB3F-4ED6-8D70-7422921DB840}" destId="{EA80E016-B98D-4B51-921B-B1C6D9A96C29}" srcOrd="0" destOrd="0" presId="urn:microsoft.com/office/officeart/2018/2/layout/IconVerticalSolidList"/>
    <dgm:cxn modelId="{4E4F8111-ADDC-496C-BA60-5D5BA730905B}" type="presOf" srcId="{D79DA3CB-60E5-4806-92EB-C2673E668283}" destId="{34EB2C9D-CA4F-430D-B850-FEF5C1ADCF71}" srcOrd="0" destOrd="0" presId="urn:microsoft.com/office/officeart/2018/2/layout/IconVerticalSolidList"/>
    <dgm:cxn modelId="{7DEF7A14-EFE8-49FD-91C8-CEA68E51F6F3}" type="presOf" srcId="{C6BB84A4-84A9-4C28-AFC6-5DDA93FB0246}" destId="{553370A6-DE5B-4E51-BA67-198207EA9240}" srcOrd="0" destOrd="0" presId="urn:microsoft.com/office/officeart/2018/2/layout/IconVerticalSolidList"/>
    <dgm:cxn modelId="{70DD9A2F-3915-499B-8BAD-568458D919E9}" type="presOf" srcId="{AC5DE28C-C372-4238-BE2B-70CE5CA1F131}" destId="{F6F6B97F-4684-4028-AC6B-24FE304DA63D}" srcOrd="0" destOrd="0" presId="urn:microsoft.com/office/officeart/2018/2/layout/IconVerticalSolidList"/>
    <dgm:cxn modelId="{B32FAA6A-EB05-4C18-B269-F323B893B11F}" srcId="{8C297F1B-72F3-4F60-B543-F17F9CE2A2CC}" destId="{EC6D2D4D-8999-4E78-9D1E-28D9FFE9F8E7}" srcOrd="3" destOrd="0" parTransId="{6D291FEF-8D58-4938-A08B-3E14B7ADEF43}" sibTransId="{F6FE82BB-A958-4A44-8062-E77024639A65}"/>
    <dgm:cxn modelId="{F364996F-C3D7-49C7-9312-ADA9A6EE4F5F}" srcId="{8C297F1B-72F3-4F60-B543-F17F9CE2A2CC}" destId="{D79DA3CB-60E5-4806-92EB-C2673E668283}" srcOrd="1" destOrd="0" parTransId="{3DBEE3BD-3009-441A-B106-6D7B3386286F}" sibTransId="{F7399228-26E7-4E25-A13C-100D92AB334F}"/>
    <dgm:cxn modelId="{D407BA50-F873-4D7C-8876-9EE06533D94E}" type="presOf" srcId="{31E8838D-6CED-42EE-8306-B2E125CEBF68}" destId="{742B9B93-0DA9-4B44-81D7-1A8F15ED7319}" srcOrd="0" destOrd="0" presId="urn:microsoft.com/office/officeart/2018/2/layout/IconVerticalSolidList"/>
    <dgm:cxn modelId="{27996B54-F7CB-44C7-B47D-289E21CC8CEE}" type="presOf" srcId="{EC6D2D4D-8999-4E78-9D1E-28D9FFE9F8E7}" destId="{22C070D5-ED38-4B88-AEEB-6673BF4B1911}" srcOrd="0" destOrd="0" presId="urn:microsoft.com/office/officeart/2018/2/layout/IconVerticalSolidList"/>
    <dgm:cxn modelId="{37FDC8A8-DE82-461B-8F3C-00A3091C716C}" srcId="{8C297F1B-72F3-4F60-B543-F17F9CE2A2CC}" destId="{888EC867-7809-424F-9F5A-55F2B760A063}" srcOrd="0" destOrd="0" parTransId="{F99E15D2-797B-41E8-A0FC-E62B24A10358}" sibTransId="{88F1FC7F-A716-447A-B586-09F3C0488AB6}"/>
    <dgm:cxn modelId="{043A96A9-C896-47A8-9B50-6CE79830F349}" type="presOf" srcId="{888EC867-7809-424F-9F5A-55F2B760A063}" destId="{6D55A090-F676-4C0A-8007-A3ED1428AE60}" srcOrd="0" destOrd="0" presId="urn:microsoft.com/office/officeart/2018/2/layout/IconVerticalSolidList"/>
    <dgm:cxn modelId="{436A8EC0-9AD2-42C8-877E-A74B872B40C8}" srcId="{8C297F1B-72F3-4F60-B543-F17F9CE2A2CC}" destId="{C6BB84A4-84A9-4C28-AFC6-5DDA93FB0246}" srcOrd="5" destOrd="0" parTransId="{161F7341-4AC2-4DAD-BE4F-4E020D4267B2}" sibTransId="{FBA2380C-9B87-45EF-A481-39CA4ED44D84}"/>
    <dgm:cxn modelId="{08CC3CCD-1876-4B71-9FE4-A4F3EF0049A0}" type="presOf" srcId="{8C297F1B-72F3-4F60-B543-F17F9CE2A2CC}" destId="{39779553-8F51-4C05-AE6C-44BFE853D729}" srcOrd="0" destOrd="0" presId="urn:microsoft.com/office/officeart/2018/2/layout/IconVerticalSolidList"/>
    <dgm:cxn modelId="{D82457E8-4380-4DD1-ADDF-970B6FDAF8A6}" srcId="{8C297F1B-72F3-4F60-B543-F17F9CE2A2CC}" destId="{B70BEF2A-AB3F-4ED6-8D70-7422921DB840}" srcOrd="6" destOrd="0" parTransId="{21B26784-229A-47B7-AA34-69A5AA924366}" sibTransId="{35AAE024-4792-4502-9527-977A74E28517}"/>
    <dgm:cxn modelId="{54BBADFE-63D6-4CDB-9263-952B6A06865B}" srcId="{8C297F1B-72F3-4F60-B543-F17F9CE2A2CC}" destId="{AC5DE28C-C372-4238-BE2B-70CE5CA1F131}" srcOrd="4" destOrd="0" parTransId="{A2F8C6E9-936B-49EE-8A9D-2F12E151CCC6}" sibTransId="{E1A2E592-D62C-428F-B391-0A65CEF18AD5}"/>
    <dgm:cxn modelId="{55ECDBFE-E36D-4E37-8BF3-743275FFC0C1}" srcId="{8C297F1B-72F3-4F60-B543-F17F9CE2A2CC}" destId="{31E8838D-6CED-42EE-8306-B2E125CEBF68}" srcOrd="2" destOrd="0" parTransId="{E3457CFD-9FA2-4823-A458-AD5ADBB09E0C}" sibTransId="{7458C142-D584-4CDC-B602-99A00E6059CB}"/>
    <dgm:cxn modelId="{B78CA12F-6AE9-4277-A720-5133DF961F19}" type="presParOf" srcId="{39779553-8F51-4C05-AE6C-44BFE853D729}" destId="{9DC8C6CB-59E8-47D8-9267-ECA803FEB829}" srcOrd="0" destOrd="0" presId="urn:microsoft.com/office/officeart/2018/2/layout/IconVerticalSolidList"/>
    <dgm:cxn modelId="{7E0B592D-7891-4E06-9BE7-9AB2D45840C2}" type="presParOf" srcId="{9DC8C6CB-59E8-47D8-9267-ECA803FEB829}" destId="{D60EC5DA-3F96-44D4-9B60-4B5D4D34E3EE}" srcOrd="0" destOrd="0" presId="urn:microsoft.com/office/officeart/2018/2/layout/IconVerticalSolidList"/>
    <dgm:cxn modelId="{EE36D69C-7DDF-48FC-AEB3-197893CD2667}" type="presParOf" srcId="{9DC8C6CB-59E8-47D8-9267-ECA803FEB829}" destId="{E2C7EAF8-86F9-45B6-BC91-F0B1F9D22172}" srcOrd="1" destOrd="0" presId="urn:microsoft.com/office/officeart/2018/2/layout/IconVerticalSolidList"/>
    <dgm:cxn modelId="{08F03922-3347-4F1B-92D5-E66E351E03DB}" type="presParOf" srcId="{9DC8C6CB-59E8-47D8-9267-ECA803FEB829}" destId="{AABA4A76-61FE-4E4B-BC7E-DC0F13AE6C88}" srcOrd="2" destOrd="0" presId="urn:microsoft.com/office/officeart/2018/2/layout/IconVerticalSolidList"/>
    <dgm:cxn modelId="{9A171C30-D3CF-44D9-B17A-6DF475617EA4}" type="presParOf" srcId="{9DC8C6CB-59E8-47D8-9267-ECA803FEB829}" destId="{6D55A090-F676-4C0A-8007-A3ED1428AE60}" srcOrd="3" destOrd="0" presId="urn:microsoft.com/office/officeart/2018/2/layout/IconVerticalSolidList"/>
    <dgm:cxn modelId="{EAB831AF-CC45-4158-A7DE-8F0D6CB832F6}" type="presParOf" srcId="{39779553-8F51-4C05-AE6C-44BFE853D729}" destId="{080784A3-133F-4C01-967A-24CF062AAECB}" srcOrd="1" destOrd="0" presId="urn:microsoft.com/office/officeart/2018/2/layout/IconVerticalSolidList"/>
    <dgm:cxn modelId="{B0EB9BF4-473B-4A27-AD6E-715D3C856F80}" type="presParOf" srcId="{39779553-8F51-4C05-AE6C-44BFE853D729}" destId="{08FB6FCF-A507-4D57-BD3E-714B8DE81DB1}" srcOrd="2" destOrd="0" presId="urn:microsoft.com/office/officeart/2018/2/layout/IconVerticalSolidList"/>
    <dgm:cxn modelId="{0AC3B83F-F035-4DCA-A844-B584648193CA}" type="presParOf" srcId="{08FB6FCF-A507-4D57-BD3E-714B8DE81DB1}" destId="{C92B8AA3-E0E7-44B6-8FD7-595ACF81F9BA}" srcOrd="0" destOrd="0" presId="urn:microsoft.com/office/officeart/2018/2/layout/IconVerticalSolidList"/>
    <dgm:cxn modelId="{04D9C918-D5C1-4A4A-A29C-E16E91ED94EF}" type="presParOf" srcId="{08FB6FCF-A507-4D57-BD3E-714B8DE81DB1}" destId="{D1BB67C7-254F-4F56-A72B-0772E276DDD1}" srcOrd="1" destOrd="0" presId="urn:microsoft.com/office/officeart/2018/2/layout/IconVerticalSolidList"/>
    <dgm:cxn modelId="{704426C4-F927-427C-A380-D29FDAA4252A}" type="presParOf" srcId="{08FB6FCF-A507-4D57-BD3E-714B8DE81DB1}" destId="{69007C1D-A9EC-4B53-972D-6D26F6BCE747}" srcOrd="2" destOrd="0" presId="urn:microsoft.com/office/officeart/2018/2/layout/IconVerticalSolidList"/>
    <dgm:cxn modelId="{609A1E44-3693-4B2A-B8C2-F0298602DD1D}" type="presParOf" srcId="{08FB6FCF-A507-4D57-BD3E-714B8DE81DB1}" destId="{34EB2C9D-CA4F-430D-B850-FEF5C1ADCF71}" srcOrd="3" destOrd="0" presId="urn:microsoft.com/office/officeart/2018/2/layout/IconVerticalSolidList"/>
    <dgm:cxn modelId="{CA8ABA06-18CE-4716-B214-C58B8D06DDCD}" type="presParOf" srcId="{39779553-8F51-4C05-AE6C-44BFE853D729}" destId="{029C2D12-D450-4F6E-AF85-2D26168E237F}" srcOrd="3" destOrd="0" presId="urn:microsoft.com/office/officeart/2018/2/layout/IconVerticalSolidList"/>
    <dgm:cxn modelId="{8290CD54-2E9A-4AB2-B162-59DF09F9222A}" type="presParOf" srcId="{39779553-8F51-4C05-AE6C-44BFE853D729}" destId="{FFA0B98A-AE3E-4609-9138-5DF3A4AD8568}" srcOrd="4" destOrd="0" presId="urn:microsoft.com/office/officeart/2018/2/layout/IconVerticalSolidList"/>
    <dgm:cxn modelId="{24E83D1F-BF4B-4DC3-A977-3CCCF9C9AE95}" type="presParOf" srcId="{FFA0B98A-AE3E-4609-9138-5DF3A4AD8568}" destId="{9F34FE17-3490-4EDD-8EC9-3954A70135F4}" srcOrd="0" destOrd="0" presId="urn:microsoft.com/office/officeart/2018/2/layout/IconVerticalSolidList"/>
    <dgm:cxn modelId="{C7BC753F-A999-4AAA-81BB-A7EF0F39C375}" type="presParOf" srcId="{FFA0B98A-AE3E-4609-9138-5DF3A4AD8568}" destId="{18C42F58-9249-42B0-9185-FACEB2ECD842}" srcOrd="1" destOrd="0" presId="urn:microsoft.com/office/officeart/2018/2/layout/IconVerticalSolidList"/>
    <dgm:cxn modelId="{069DDD43-65FF-43B5-85AF-07E71CF3DFA9}" type="presParOf" srcId="{FFA0B98A-AE3E-4609-9138-5DF3A4AD8568}" destId="{9A9586D2-0637-41CF-81F4-BABEE302BA79}" srcOrd="2" destOrd="0" presId="urn:microsoft.com/office/officeart/2018/2/layout/IconVerticalSolidList"/>
    <dgm:cxn modelId="{A18F4548-4298-42BA-9A3A-C57EA0FBFC13}" type="presParOf" srcId="{FFA0B98A-AE3E-4609-9138-5DF3A4AD8568}" destId="{742B9B93-0DA9-4B44-81D7-1A8F15ED7319}" srcOrd="3" destOrd="0" presId="urn:microsoft.com/office/officeart/2018/2/layout/IconVerticalSolidList"/>
    <dgm:cxn modelId="{4BDB55F2-DDFA-4002-AE29-8F232371F6CA}" type="presParOf" srcId="{39779553-8F51-4C05-AE6C-44BFE853D729}" destId="{3BA5C85C-B6BF-4706-AFD2-EFD2A1DA502A}" srcOrd="5" destOrd="0" presId="urn:microsoft.com/office/officeart/2018/2/layout/IconVerticalSolidList"/>
    <dgm:cxn modelId="{F3F40387-1BF5-4399-9438-33D6ECDE0F6B}" type="presParOf" srcId="{39779553-8F51-4C05-AE6C-44BFE853D729}" destId="{ED797161-6348-4C9E-9302-E46C76EFCD99}" srcOrd="6" destOrd="0" presId="urn:microsoft.com/office/officeart/2018/2/layout/IconVerticalSolidList"/>
    <dgm:cxn modelId="{144BFD53-F099-4270-9BA6-FE5DE0EF3B7A}" type="presParOf" srcId="{ED797161-6348-4C9E-9302-E46C76EFCD99}" destId="{22337A9F-0E16-44BA-9337-3867E72F8CEC}" srcOrd="0" destOrd="0" presId="urn:microsoft.com/office/officeart/2018/2/layout/IconVerticalSolidList"/>
    <dgm:cxn modelId="{4E294185-C304-4269-A21A-4ADCE076BE6A}" type="presParOf" srcId="{ED797161-6348-4C9E-9302-E46C76EFCD99}" destId="{840C9463-7A92-44E2-A6CC-3E2EBF369200}" srcOrd="1" destOrd="0" presId="urn:microsoft.com/office/officeart/2018/2/layout/IconVerticalSolidList"/>
    <dgm:cxn modelId="{C444CE59-BAE9-4E7A-BBA8-2E4FB2933EC9}" type="presParOf" srcId="{ED797161-6348-4C9E-9302-E46C76EFCD99}" destId="{EFC86FE8-2551-430E-9742-67D89F9D2C6A}" srcOrd="2" destOrd="0" presId="urn:microsoft.com/office/officeart/2018/2/layout/IconVerticalSolidList"/>
    <dgm:cxn modelId="{49C7981F-FFA1-4C10-BD4D-219088B72B05}" type="presParOf" srcId="{ED797161-6348-4C9E-9302-E46C76EFCD99}" destId="{22C070D5-ED38-4B88-AEEB-6673BF4B1911}" srcOrd="3" destOrd="0" presId="urn:microsoft.com/office/officeart/2018/2/layout/IconVerticalSolidList"/>
    <dgm:cxn modelId="{044A3596-51B8-45C1-9645-63D857C985B4}" type="presParOf" srcId="{39779553-8F51-4C05-AE6C-44BFE853D729}" destId="{10F65F2F-F1A9-47C4-BD9A-CA2E841E9EC7}" srcOrd="7" destOrd="0" presId="urn:microsoft.com/office/officeart/2018/2/layout/IconVerticalSolidList"/>
    <dgm:cxn modelId="{F47396E2-550E-44A0-9D2F-66D9F21C9FD6}" type="presParOf" srcId="{39779553-8F51-4C05-AE6C-44BFE853D729}" destId="{8ED2CA57-850D-4AD9-B03B-D97659C0D303}" srcOrd="8" destOrd="0" presId="urn:microsoft.com/office/officeart/2018/2/layout/IconVerticalSolidList"/>
    <dgm:cxn modelId="{5F9E5A09-A6B1-4F26-9BB6-B5798E8BF1F0}" type="presParOf" srcId="{8ED2CA57-850D-4AD9-B03B-D97659C0D303}" destId="{974A5F94-CFD4-405E-83CD-7C3B403B778B}" srcOrd="0" destOrd="0" presId="urn:microsoft.com/office/officeart/2018/2/layout/IconVerticalSolidList"/>
    <dgm:cxn modelId="{0CF24A3C-A7D5-4309-9C0A-7D5A426B0A7D}" type="presParOf" srcId="{8ED2CA57-850D-4AD9-B03B-D97659C0D303}" destId="{A2109930-901F-4280-AC6A-390CE4D8CD55}" srcOrd="1" destOrd="0" presId="urn:microsoft.com/office/officeart/2018/2/layout/IconVerticalSolidList"/>
    <dgm:cxn modelId="{1E4BD6EB-B190-4E26-AF44-3150EE22D1F9}" type="presParOf" srcId="{8ED2CA57-850D-4AD9-B03B-D97659C0D303}" destId="{A59CAF91-5827-4C95-BA68-B4FCF9FC1B55}" srcOrd="2" destOrd="0" presId="urn:microsoft.com/office/officeart/2018/2/layout/IconVerticalSolidList"/>
    <dgm:cxn modelId="{5ADB9846-68CE-4ECA-ADF4-5A165B0391A2}" type="presParOf" srcId="{8ED2CA57-850D-4AD9-B03B-D97659C0D303}" destId="{F6F6B97F-4684-4028-AC6B-24FE304DA63D}" srcOrd="3" destOrd="0" presId="urn:microsoft.com/office/officeart/2018/2/layout/IconVerticalSolidList"/>
    <dgm:cxn modelId="{F4FA30A1-84A8-4D5A-86F7-080CD30602CC}" type="presParOf" srcId="{39779553-8F51-4C05-AE6C-44BFE853D729}" destId="{DC5DD80C-36B0-44EC-816C-C99D70AE1C74}" srcOrd="9" destOrd="0" presId="urn:microsoft.com/office/officeart/2018/2/layout/IconVerticalSolidList"/>
    <dgm:cxn modelId="{B6329198-C31F-484F-8013-8DA4492EF530}" type="presParOf" srcId="{39779553-8F51-4C05-AE6C-44BFE853D729}" destId="{D2A57E02-B555-443C-A35B-BC5750A8A06E}" srcOrd="10" destOrd="0" presId="urn:microsoft.com/office/officeart/2018/2/layout/IconVerticalSolidList"/>
    <dgm:cxn modelId="{A6162B93-5BF5-49BF-B019-C567CCD3201F}" type="presParOf" srcId="{D2A57E02-B555-443C-A35B-BC5750A8A06E}" destId="{D3EBB8F5-80BA-4D02-A053-6E491FBC9EF2}" srcOrd="0" destOrd="0" presId="urn:microsoft.com/office/officeart/2018/2/layout/IconVerticalSolidList"/>
    <dgm:cxn modelId="{22713506-C4EC-438C-ADF4-18A8AD00838D}" type="presParOf" srcId="{D2A57E02-B555-443C-A35B-BC5750A8A06E}" destId="{1F1A56DB-99B7-4B2D-9935-5093028685E1}" srcOrd="1" destOrd="0" presId="urn:microsoft.com/office/officeart/2018/2/layout/IconVerticalSolidList"/>
    <dgm:cxn modelId="{2C447B3C-B9EA-4C38-8197-70FED740D3B2}" type="presParOf" srcId="{D2A57E02-B555-443C-A35B-BC5750A8A06E}" destId="{2C28CA84-C3F2-42D3-9EEB-85767A2B1216}" srcOrd="2" destOrd="0" presId="urn:microsoft.com/office/officeart/2018/2/layout/IconVerticalSolidList"/>
    <dgm:cxn modelId="{72029949-E40D-44A1-BD4E-488ACC4E4D6C}" type="presParOf" srcId="{D2A57E02-B555-443C-A35B-BC5750A8A06E}" destId="{553370A6-DE5B-4E51-BA67-198207EA9240}" srcOrd="3" destOrd="0" presId="urn:microsoft.com/office/officeart/2018/2/layout/IconVerticalSolidList"/>
    <dgm:cxn modelId="{A6094033-462B-4C7A-BF2A-A9E96E46AA9E}" type="presParOf" srcId="{39779553-8F51-4C05-AE6C-44BFE853D729}" destId="{A610A7F8-9DDF-4055-A5D9-1AF44E949B98}" srcOrd="11" destOrd="0" presId="urn:microsoft.com/office/officeart/2018/2/layout/IconVerticalSolidList"/>
    <dgm:cxn modelId="{81F77E87-35C3-44E4-8F6E-B3D4C1447263}" type="presParOf" srcId="{39779553-8F51-4C05-AE6C-44BFE853D729}" destId="{25EA499B-2A08-4FE2-8362-753D9AAA260E}" srcOrd="12" destOrd="0" presId="urn:microsoft.com/office/officeart/2018/2/layout/IconVerticalSolidList"/>
    <dgm:cxn modelId="{3986D520-B7CB-4DCF-B4ED-C4DF1CEC3329}" type="presParOf" srcId="{25EA499B-2A08-4FE2-8362-753D9AAA260E}" destId="{44ECAD4B-1872-4767-9BEF-E191976229D7}" srcOrd="0" destOrd="0" presId="urn:microsoft.com/office/officeart/2018/2/layout/IconVerticalSolidList"/>
    <dgm:cxn modelId="{694FD75D-3F80-4683-B543-F10DF93B1311}" type="presParOf" srcId="{25EA499B-2A08-4FE2-8362-753D9AAA260E}" destId="{A36E3B31-FBC7-40B2-B7F3-8C398B29E135}" srcOrd="1" destOrd="0" presId="urn:microsoft.com/office/officeart/2018/2/layout/IconVerticalSolidList"/>
    <dgm:cxn modelId="{8792DD2B-660E-4553-B7D9-E93B87E3F610}" type="presParOf" srcId="{25EA499B-2A08-4FE2-8362-753D9AAA260E}" destId="{63CFA179-F800-4BC1-9F40-EF5CB1934919}" srcOrd="2" destOrd="0" presId="urn:microsoft.com/office/officeart/2018/2/layout/IconVerticalSolidList"/>
    <dgm:cxn modelId="{577C3893-8DA1-4846-BEE2-41EDF76E04F5}" type="presParOf" srcId="{25EA499B-2A08-4FE2-8362-753D9AAA260E}" destId="{EA80E016-B98D-4B51-921B-B1C6D9A96C2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12D4B9-84B2-4E61-91E4-96E82DD93E7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1F84FA9-A74C-4957-9AAC-B3BF48674810}">
      <dgm:prSet/>
      <dgm:spPr/>
      <dgm:t>
        <a:bodyPr/>
        <a:lstStyle/>
        <a:p>
          <a:r>
            <a:rPr lang="en-GB"/>
            <a:t>Kerry, Tom and Rowan able to offer time and project support to scope and delivery </a:t>
          </a:r>
          <a:endParaRPr lang="en-US"/>
        </a:p>
      </dgm:t>
    </dgm:pt>
    <dgm:pt modelId="{75DF0E7B-5C1B-40E9-BFF2-E909FEED38E0}" type="parTrans" cxnId="{544CD11F-AE48-4812-84D7-4CAFE5414143}">
      <dgm:prSet/>
      <dgm:spPr/>
      <dgm:t>
        <a:bodyPr/>
        <a:lstStyle/>
        <a:p>
          <a:endParaRPr lang="en-US"/>
        </a:p>
      </dgm:t>
    </dgm:pt>
    <dgm:pt modelId="{F3DC7863-2A10-498F-940B-D56D44C0DC06}" type="sibTrans" cxnId="{544CD11F-AE48-4812-84D7-4CAFE5414143}">
      <dgm:prSet/>
      <dgm:spPr/>
      <dgm:t>
        <a:bodyPr/>
        <a:lstStyle/>
        <a:p>
          <a:endParaRPr lang="en-US"/>
        </a:p>
      </dgm:t>
    </dgm:pt>
    <dgm:pt modelId="{4CE0C96B-88B9-4266-B044-2804EA43926E}">
      <dgm:prSet/>
      <dgm:spPr/>
      <dgm:t>
        <a:bodyPr/>
        <a:lstStyle/>
        <a:p>
          <a:r>
            <a:rPr lang="en-GB"/>
            <a:t>Willingness from DPT and DMHA to ‘start the ball rolling’ </a:t>
          </a:r>
          <a:endParaRPr lang="en-US"/>
        </a:p>
      </dgm:t>
    </dgm:pt>
    <dgm:pt modelId="{E76CC713-51E8-4171-86E9-87BAFDE37B34}" type="parTrans" cxnId="{9876FB30-E47A-4ECF-A2DD-242CC1FE2C6D}">
      <dgm:prSet/>
      <dgm:spPr/>
      <dgm:t>
        <a:bodyPr/>
        <a:lstStyle/>
        <a:p>
          <a:endParaRPr lang="en-US"/>
        </a:p>
      </dgm:t>
    </dgm:pt>
    <dgm:pt modelId="{47B93E33-9E26-4D4B-8E5B-D310ED1F4CA8}" type="sibTrans" cxnId="{9876FB30-E47A-4ECF-A2DD-242CC1FE2C6D}">
      <dgm:prSet/>
      <dgm:spPr/>
      <dgm:t>
        <a:bodyPr/>
        <a:lstStyle/>
        <a:p>
          <a:endParaRPr lang="en-US"/>
        </a:p>
      </dgm:t>
    </dgm:pt>
    <dgm:pt modelId="{1657DCE9-A4EA-442E-BF96-3B538B974E19}">
      <dgm:prSet/>
      <dgm:spPr/>
      <dgm:t>
        <a:bodyPr/>
        <a:lstStyle/>
        <a:p>
          <a:r>
            <a:rPr lang="en-GB"/>
            <a:t>Ilfracombe/Bideford existing services to build upon? ( Truth poverty, Campus model)</a:t>
          </a:r>
          <a:endParaRPr lang="en-US"/>
        </a:p>
      </dgm:t>
    </dgm:pt>
    <dgm:pt modelId="{8986B80C-A053-44DD-B7FE-CEC1C76C1F1D}" type="parTrans" cxnId="{6ADFE25C-AA93-4526-9E90-DC52A581FB26}">
      <dgm:prSet/>
      <dgm:spPr/>
      <dgm:t>
        <a:bodyPr/>
        <a:lstStyle/>
        <a:p>
          <a:endParaRPr lang="en-US"/>
        </a:p>
      </dgm:t>
    </dgm:pt>
    <dgm:pt modelId="{CBEA9751-6252-409D-987C-F302E6B37FA3}" type="sibTrans" cxnId="{6ADFE25C-AA93-4526-9E90-DC52A581FB26}">
      <dgm:prSet/>
      <dgm:spPr/>
      <dgm:t>
        <a:bodyPr/>
        <a:lstStyle/>
        <a:p>
          <a:endParaRPr lang="en-US"/>
        </a:p>
      </dgm:t>
    </dgm:pt>
    <dgm:pt modelId="{C5925388-241D-43A6-99ED-D9A5381C1FA8}">
      <dgm:prSet/>
      <dgm:spPr/>
      <dgm:t>
        <a:bodyPr/>
        <a:lstStyle/>
        <a:p>
          <a:r>
            <a:rPr lang="en-GB"/>
            <a:t>Consider MAT team as foundation? </a:t>
          </a:r>
          <a:endParaRPr lang="en-US"/>
        </a:p>
      </dgm:t>
    </dgm:pt>
    <dgm:pt modelId="{6FC18B90-3017-45A7-AFD5-34C779BD046F}" type="parTrans" cxnId="{FBF33624-9DD8-49AC-802E-F399A4DBAD98}">
      <dgm:prSet/>
      <dgm:spPr/>
      <dgm:t>
        <a:bodyPr/>
        <a:lstStyle/>
        <a:p>
          <a:endParaRPr lang="en-US"/>
        </a:p>
      </dgm:t>
    </dgm:pt>
    <dgm:pt modelId="{35C20694-9D8C-4CCB-9136-72CAA1C8C5CE}" type="sibTrans" cxnId="{FBF33624-9DD8-49AC-802E-F399A4DBAD98}">
      <dgm:prSet/>
      <dgm:spPr/>
      <dgm:t>
        <a:bodyPr/>
        <a:lstStyle/>
        <a:p>
          <a:endParaRPr lang="en-US"/>
        </a:p>
      </dgm:t>
    </dgm:pt>
    <dgm:pt modelId="{24963F56-F859-4D73-AD98-156B9BF13EC9}">
      <dgm:prSet/>
      <dgm:spPr/>
      <dgm:t>
        <a:bodyPr/>
        <a:lstStyle/>
        <a:p>
          <a:r>
            <a:rPr lang="en-GB"/>
            <a:t>Seek support from North Neighbourhood steering group/MH partnership group aligned to OND</a:t>
          </a:r>
          <a:endParaRPr lang="en-US"/>
        </a:p>
      </dgm:t>
    </dgm:pt>
    <dgm:pt modelId="{93D09EEA-8A19-42E2-B530-FDEDD2F6D74B}" type="parTrans" cxnId="{5A6CCA1F-01FC-47FF-825D-6148B98244FA}">
      <dgm:prSet/>
      <dgm:spPr/>
      <dgm:t>
        <a:bodyPr/>
        <a:lstStyle/>
        <a:p>
          <a:endParaRPr lang="en-US"/>
        </a:p>
      </dgm:t>
    </dgm:pt>
    <dgm:pt modelId="{30A0CD0C-C335-417F-9934-B3E395C5B3FE}" type="sibTrans" cxnId="{5A6CCA1F-01FC-47FF-825D-6148B98244FA}">
      <dgm:prSet/>
      <dgm:spPr/>
      <dgm:t>
        <a:bodyPr/>
        <a:lstStyle/>
        <a:p>
          <a:endParaRPr lang="en-US"/>
        </a:p>
      </dgm:t>
    </dgm:pt>
    <dgm:pt modelId="{FBB1C5DE-CEDF-4CCC-A8C4-F4429D71A0B4}">
      <dgm:prSet/>
      <dgm:spPr/>
      <dgm:t>
        <a:bodyPr/>
        <a:lstStyle/>
        <a:p>
          <a:r>
            <a:rPr lang="en-GB"/>
            <a:t>Learning from national sites and programmes available ( ie from other neighbourhood sites and IG model from Kent? )</a:t>
          </a:r>
          <a:endParaRPr lang="en-US"/>
        </a:p>
      </dgm:t>
    </dgm:pt>
    <dgm:pt modelId="{F2E5BCED-FE65-4AEE-B49C-13EF35125AC1}" type="parTrans" cxnId="{D36903D2-1A72-45E5-8CDC-6CED1897270E}">
      <dgm:prSet/>
      <dgm:spPr/>
      <dgm:t>
        <a:bodyPr/>
        <a:lstStyle/>
        <a:p>
          <a:endParaRPr lang="en-US"/>
        </a:p>
      </dgm:t>
    </dgm:pt>
    <dgm:pt modelId="{DE822FFD-3F82-489E-AE8E-66D54F3C97D2}" type="sibTrans" cxnId="{D36903D2-1A72-45E5-8CDC-6CED1897270E}">
      <dgm:prSet/>
      <dgm:spPr/>
      <dgm:t>
        <a:bodyPr/>
        <a:lstStyle/>
        <a:p>
          <a:endParaRPr lang="en-US"/>
        </a:p>
      </dgm:t>
    </dgm:pt>
    <dgm:pt modelId="{7AB72660-B64C-4A14-81D7-A823CC5F566D}" type="pres">
      <dgm:prSet presAssocID="{E712D4B9-84B2-4E61-91E4-96E82DD93E7C}" presName="Name0" presStyleCnt="0">
        <dgm:presLayoutVars>
          <dgm:dir/>
          <dgm:resizeHandles val="exact"/>
        </dgm:presLayoutVars>
      </dgm:prSet>
      <dgm:spPr/>
    </dgm:pt>
    <dgm:pt modelId="{0D2748FA-17E9-4818-914A-07178AE06A02}" type="pres">
      <dgm:prSet presAssocID="{91F84FA9-A74C-4957-9AAC-B3BF48674810}" presName="node" presStyleLbl="node1" presStyleIdx="0" presStyleCnt="6">
        <dgm:presLayoutVars>
          <dgm:bulletEnabled val="1"/>
        </dgm:presLayoutVars>
      </dgm:prSet>
      <dgm:spPr/>
    </dgm:pt>
    <dgm:pt modelId="{DE145419-60D8-48C7-9FCC-128E81ADF068}" type="pres">
      <dgm:prSet presAssocID="{F3DC7863-2A10-498F-940B-D56D44C0DC06}" presName="sibTrans" presStyleLbl="sibTrans1D1" presStyleIdx="0" presStyleCnt="5"/>
      <dgm:spPr/>
    </dgm:pt>
    <dgm:pt modelId="{70C8EAFA-EBCB-45E5-96FC-F5FAA15D999C}" type="pres">
      <dgm:prSet presAssocID="{F3DC7863-2A10-498F-940B-D56D44C0DC06}" presName="connectorText" presStyleLbl="sibTrans1D1" presStyleIdx="0" presStyleCnt="5"/>
      <dgm:spPr/>
    </dgm:pt>
    <dgm:pt modelId="{E064D248-453A-4025-8BF6-93A3EC282E35}" type="pres">
      <dgm:prSet presAssocID="{4CE0C96B-88B9-4266-B044-2804EA43926E}" presName="node" presStyleLbl="node1" presStyleIdx="1" presStyleCnt="6">
        <dgm:presLayoutVars>
          <dgm:bulletEnabled val="1"/>
        </dgm:presLayoutVars>
      </dgm:prSet>
      <dgm:spPr/>
    </dgm:pt>
    <dgm:pt modelId="{90579A89-EC8A-47D2-B567-D52249E2A28C}" type="pres">
      <dgm:prSet presAssocID="{47B93E33-9E26-4D4B-8E5B-D310ED1F4CA8}" presName="sibTrans" presStyleLbl="sibTrans1D1" presStyleIdx="1" presStyleCnt="5"/>
      <dgm:spPr/>
    </dgm:pt>
    <dgm:pt modelId="{1C1E0104-9722-41A3-AEC7-4617C4B749E7}" type="pres">
      <dgm:prSet presAssocID="{47B93E33-9E26-4D4B-8E5B-D310ED1F4CA8}" presName="connectorText" presStyleLbl="sibTrans1D1" presStyleIdx="1" presStyleCnt="5"/>
      <dgm:spPr/>
    </dgm:pt>
    <dgm:pt modelId="{00F5EF5A-128A-4B06-9C83-FF6D9A5B0EF4}" type="pres">
      <dgm:prSet presAssocID="{1657DCE9-A4EA-442E-BF96-3B538B974E19}" presName="node" presStyleLbl="node1" presStyleIdx="2" presStyleCnt="6">
        <dgm:presLayoutVars>
          <dgm:bulletEnabled val="1"/>
        </dgm:presLayoutVars>
      </dgm:prSet>
      <dgm:spPr/>
    </dgm:pt>
    <dgm:pt modelId="{F0BB372C-7F9D-4975-836E-EA2006B9FC69}" type="pres">
      <dgm:prSet presAssocID="{CBEA9751-6252-409D-987C-F302E6B37FA3}" presName="sibTrans" presStyleLbl="sibTrans1D1" presStyleIdx="2" presStyleCnt="5"/>
      <dgm:spPr/>
    </dgm:pt>
    <dgm:pt modelId="{69D6F1F0-A38B-4777-9AFF-32A13C308CA6}" type="pres">
      <dgm:prSet presAssocID="{CBEA9751-6252-409D-987C-F302E6B37FA3}" presName="connectorText" presStyleLbl="sibTrans1D1" presStyleIdx="2" presStyleCnt="5"/>
      <dgm:spPr/>
    </dgm:pt>
    <dgm:pt modelId="{C4E98847-086F-44B5-90B9-B46D0BFB0635}" type="pres">
      <dgm:prSet presAssocID="{C5925388-241D-43A6-99ED-D9A5381C1FA8}" presName="node" presStyleLbl="node1" presStyleIdx="3" presStyleCnt="6">
        <dgm:presLayoutVars>
          <dgm:bulletEnabled val="1"/>
        </dgm:presLayoutVars>
      </dgm:prSet>
      <dgm:spPr/>
    </dgm:pt>
    <dgm:pt modelId="{C15A7692-4FF4-4E9A-83FF-5AC33AC816CE}" type="pres">
      <dgm:prSet presAssocID="{35C20694-9D8C-4CCB-9136-72CAA1C8C5CE}" presName="sibTrans" presStyleLbl="sibTrans1D1" presStyleIdx="3" presStyleCnt="5"/>
      <dgm:spPr/>
    </dgm:pt>
    <dgm:pt modelId="{447EAD40-FF00-483C-8295-CC84A9E1CB24}" type="pres">
      <dgm:prSet presAssocID="{35C20694-9D8C-4CCB-9136-72CAA1C8C5CE}" presName="connectorText" presStyleLbl="sibTrans1D1" presStyleIdx="3" presStyleCnt="5"/>
      <dgm:spPr/>
    </dgm:pt>
    <dgm:pt modelId="{CAC204D7-4B41-4FAB-A13E-20433A167283}" type="pres">
      <dgm:prSet presAssocID="{24963F56-F859-4D73-AD98-156B9BF13EC9}" presName="node" presStyleLbl="node1" presStyleIdx="4" presStyleCnt="6">
        <dgm:presLayoutVars>
          <dgm:bulletEnabled val="1"/>
        </dgm:presLayoutVars>
      </dgm:prSet>
      <dgm:spPr/>
    </dgm:pt>
    <dgm:pt modelId="{E959C2E4-7407-482C-B2BB-FCD4690AE4CA}" type="pres">
      <dgm:prSet presAssocID="{30A0CD0C-C335-417F-9934-B3E395C5B3FE}" presName="sibTrans" presStyleLbl="sibTrans1D1" presStyleIdx="4" presStyleCnt="5"/>
      <dgm:spPr/>
    </dgm:pt>
    <dgm:pt modelId="{EA01760E-FEC0-42CC-AF31-AD8F2D10AEC1}" type="pres">
      <dgm:prSet presAssocID="{30A0CD0C-C335-417F-9934-B3E395C5B3FE}" presName="connectorText" presStyleLbl="sibTrans1D1" presStyleIdx="4" presStyleCnt="5"/>
      <dgm:spPr/>
    </dgm:pt>
    <dgm:pt modelId="{585840C4-ABC1-4A15-BBF5-52DE9AE259E2}" type="pres">
      <dgm:prSet presAssocID="{FBB1C5DE-CEDF-4CCC-A8C4-F4429D71A0B4}" presName="node" presStyleLbl="node1" presStyleIdx="5" presStyleCnt="6">
        <dgm:presLayoutVars>
          <dgm:bulletEnabled val="1"/>
        </dgm:presLayoutVars>
      </dgm:prSet>
      <dgm:spPr/>
    </dgm:pt>
  </dgm:ptLst>
  <dgm:cxnLst>
    <dgm:cxn modelId="{E05C6704-A791-4550-9BA5-8A6A1D34DEEC}" type="presOf" srcId="{91F84FA9-A74C-4957-9AAC-B3BF48674810}" destId="{0D2748FA-17E9-4818-914A-07178AE06A02}" srcOrd="0" destOrd="0" presId="urn:microsoft.com/office/officeart/2016/7/layout/RepeatingBendingProcessNew"/>
    <dgm:cxn modelId="{E1D1480A-6591-4D88-9286-A19E6B0BB136}" type="presOf" srcId="{24963F56-F859-4D73-AD98-156B9BF13EC9}" destId="{CAC204D7-4B41-4FAB-A13E-20433A167283}" srcOrd="0" destOrd="0" presId="urn:microsoft.com/office/officeart/2016/7/layout/RepeatingBendingProcessNew"/>
    <dgm:cxn modelId="{5A6CCA1F-01FC-47FF-825D-6148B98244FA}" srcId="{E712D4B9-84B2-4E61-91E4-96E82DD93E7C}" destId="{24963F56-F859-4D73-AD98-156B9BF13EC9}" srcOrd="4" destOrd="0" parTransId="{93D09EEA-8A19-42E2-B530-FDEDD2F6D74B}" sibTransId="{30A0CD0C-C335-417F-9934-B3E395C5B3FE}"/>
    <dgm:cxn modelId="{544CD11F-AE48-4812-84D7-4CAFE5414143}" srcId="{E712D4B9-84B2-4E61-91E4-96E82DD93E7C}" destId="{91F84FA9-A74C-4957-9AAC-B3BF48674810}" srcOrd="0" destOrd="0" parTransId="{75DF0E7B-5C1B-40E9-BFF2-E909FEED38E0}" sibTransId="{F3DC7863-2A10-498F-940B-D56D44C0DC06}"/>
    <dgm:cxn modelId="{FBF33624-9DD8-49AC-802E-F399A4DBAD98}" srcId="{E712D4B9-84B2-4E61-91E4-96E82DD93E7C}" destId="{C5925388-241D-43A6-99ED-D9A5381C1FA8}" srcOrd="3" destOrd="0" parTransId="{6FC18B90-3017-45A7-AFD5-34C779BD046F}" sibTransId="{35C20694-9D8C-4CCB-9136-72CAA1C8C5CE}"/>
    <dgm:cxn modelId="{A8889F25-99B4-492D-B066-4415C3DB866D}" type="presOf" srcId="{FBB1C5DE-CEDF-4CCC-A8C4-F4429D71A0B4}" destId="{585840C4-ABC1-4A15-BBF5-52DE9AE259E2}" srcOrd="0" destOrd="0" presId="urn:microsoft.com/office/officeart/2016/7/layout/RepeatingBendingProcessNew"/>
    <dgm:cxn modelId="{00B9792B-D304-42B5-A952-60C06CCB2DCF}" type="presOf" srcId="{E712D4B9-84B2-4E61-91E4-96E82DD93E7C}" destId="{7AB72660-B64C-4A14-81D7-A823CC5F566D}" srcOrd="0" destOrd="0" presId="urn:microsoft.com/office/officeart/2016/7/layout/RepeatingBendingProcessNew"/>
    <dgm:cxn modelId="{9876FB30-E47A-4ECF-A2DD-242CC1FE2C6D}" srcId="{E712D4B9-84B2-4E61-91E4-96E82DD93E7C}" destId="{4CE0C96B-88B9-4266-B044-2804EA43926E}" srcOrd="1" destOrd="0" parTransId="{E76CC713-51E8-4171-86E9-87BAFDE37B34}" sibTransId="{47B93E33-9E26-4D4B-8E5B-D310ED1F4CA8}"/>
    <dgm:cxn modelId="{6ADFE25C-AA93-4526-9E90-DC52A581FB26}" srcId="{E712D4B9-84B2-4E61-91E4-96E82DD93E7C}" destId="{1657DCE9-A4EA-442E-BF96-3B538B974E19}" srcOrd="2" destOrd="0" parTransId="{8986B80C-A053-44DD-B7FE-CEC1C76C1F1D}" sibTransId="{CBEA9751-6252-409D-987C-F302E6B37FA3}"/>
    <dgm:cxn modelId="{672E665D-0437-4849-A319-00D2C0F73055}" type="presOf" srcId="{F3DC7863-2A10-498F-940B-D56D44C0DC06}" destId="{70C8EAFA-EBCB-45E5-96FC-F5FAA15D999C}" srcOrd="1" destOrd="0" presId="urn:microsoft.com/office/officeart/2016/7/layout/RepeatingBendingProcessNew"/>
    <dgm:cxn modelId="{A0F26C60-43E1-41A1-8450-BBC54C01742D}" type="presOf" srcId="{CBEA9751-6252-409D-987C-F302E6B37FA3}" destId="{F0BB372C-7F9D-4975-836E-EA2006B9FC69}" srcOrd="0" destOrd="0" presId="urn:microsoft.com/office/officeart/2016/7/layout/RepeatingBendingProcessNew"/>
    <dgm:cxn modelId="{44EE3B68-5498-47CD-AD2C-5D4C716BD3EC}" type="presOf" srcId="{35C20694-9D8C-4CCB-9136-72CAA1C8C5CE}" destId="{C15A7692-4FF4-4E9A-83FF-5AC33AC816CE}" srcOrd="0" destOrd="0" presId="urn:microsoft.com/office/officeart/2016/7/layout/RepeatingBendingProcessNew"/>
    <dgm:cxn modelId="{E030B96A-2D19-4B23-AA90-2F87BB7922EA}" type="presOf" srcId="{CBEA9751-6252-409D-987C-F302E6B37FA3}" destId="{69D6F1F0-A38B-4777-9AFF-32A13C308CA6}" srcOrd="1" destOrd="0" presId="urn:microsoft.com/office/officeart/2016/7/layout/RepeatingBendingProcessNew"/>
    <dgm:cxn modelId="{77A41D58-33EB-4270-A44A-886444EB8A52}" type="presOf" srcId="{47B93E33-9E26-4D4B-8E5B-D310ED1F4CA8}" destId="{90579A89-EC8A-47D2-B567-D52249E2A28C}" srcOrd="0" destOrd="0" presId="urn:microsoft.com/office/officeart/2016/7/layout/RepeatingBendingProcessNew"/>
    <dgm:cxn modelId="{E65C0279-C662-4840-B339-C2FB47BE311C}" type="presOf" srcId="{F3DC7863-2A10-498F-940B-D56D44C0DC06}" destId="{DE145419-60D8-48C7-9FCC-128E81ADF068}" srcOrd="0" destOrd="0" presId="urn:microsoft.com/office/officeart/2016/7/layout/RepeatingBendingProcessNew"/>
    <dgm:cxn modelId="{D88A6786-ACED-4FB9-95FF-2F99A91D6C8C}" type="presOf" srcId="{35C20694-9D8C-4CCB-9136-72CAA1C8C5CE}" destId="{447EAD40-FF00-483C-8295-CC84A9E1CB24}" srcOrd="1" destOrd="0" presId="urn:microsoft.com/office/officeart/2016/7/layout/RepeatingBendingProcessNew"/>
    <dgm:cxn modelId="{933D1687-8AC5-4D9E-9A84-3A451F7D126F}" type="presOf" srcId="{47B93E33-9E26-4D4B-8E5B-D310ED1F4CA8}" destId="{1C1E0104-9722-41A3-AEC7-4617C4B749E7}" srcOrd="1" destOrd="0" presId="urn:microsoft.com/office/officeart/2016/7/layout/RepeatingBendingProcessNew"/>
    <dgm:cxn modelId="{59974FB1-500E-4367-AC65-D2739332D01D}" type="presOf" srcId="{30A0CD0C-C335-417F-9934-B3E395C5B3FE}" destId="{E959C2E4-7407-482C-B2BB-FCD4690AE4CA}" srcOrd="0" destOrd="0" presId="urn:microsoft.com/office/officeart/2016/7/layout/RepeatingBendingProcessNew"/>
    <dgm:cxn modelId="{AD6AF5BB-4453-4E2E-8C7F-FC50989F439D}" type="presOf" srcId="{30A0CD0C-C335-417F-9934-B3E395C5B3FE}" destId="{EA01760E-FEC0-42CC-AF31-AD8F2D10AEC1}" srcOrd="1" destOrd="0" presId="urn:microsoft.com/office/officeart/2016/7/layout/RepeatingBendingProcessNew"/>
    <dgm:cxn modelId="{D36903D2-1A72-45E5-8CDC-6CED1897270E}" srcId="{E712D4B9-84B2-4E61-91E4-96E82DD93E7C}" destId="{FBB1C5DE-CEDF-4CCC-A8C4-F4429D71A0B4}" srcOrd="5" destOrd="0" parTransId="{F2E5BCED-FE65-4AEE-B49C-13EF35125AC1}" sibTransId="{DE822FFD-3F82-489E-AE8E-66D54F3C97D2}"/>
    <dgm:cxn modelId="{F0767AD8-ED20-42D7-9CCE-02028E849AC2}" type="presOf" srcId="{4CE0C96B-88B9-4266-B044-2804EA43926E}" destId="{E064D248-453A-4025-8BF6-93A3EC282E35}" srcOrd="0" destOrd="0" presId="urn:microsoft.com/office/officeart/2016/7/layout/RepeatingBendingProcessNew"/>
    <dgm:cxn modelId="{996545DE-7E9B-4FE5-88D9-CA12AD5FDDE5}" type="presOf" srcId="{1657DCE9-A4EA-442E-BF96-3B538B974E19}" destId="{00F5EF5A-128A-4B06-9C83-FF6D9A5B0EF4}" srcOrd="0" destOrd="0" presId="urn:microsoft.com/office/officeart/2016/7/layout/RepeatingBendingProcessNew"/>
    <dgm:cxn modelId="{7D78B2E2-2FC5-4048-A751-3F9B2DAC3A96}" type="presOf" srcId="{C5925388-241D-43A6-99ED-D9A5381C1FA8}" destId="{C4E98847-086F-44B5-90B9-B46D0BFB0635}" srcOrd="0" destOrd="0" presId="urn:microsoft.com/office/officeart/2016/7/layout/RepeatingBendingProcessNew"/>
    <dgm:cxn modelId="{19E0EF73-A308-455B-97D7-7A1F6071EC14}" type="presParOf" srcId="{7AB72660-B64C-4A14-81D7-A823CC5F566D}" destId="{0D2748FA-17E9-4818-914A-07178AE06A02}" srcOrd="0" destOrd="0" presId="urn:microsoft.com/office/officeart/2016/7/layout/RepeatingBendingProcessNew"/>
    <dgm:cxn modelId="{2E3A579E-9FA5-4850-907F-68D820B1AAE4}" type="presParOf" srcId="{7AB72660-B64C-4A14-81D7-A823CC5F566D}" destId="{DE145419-60D8-48C7-9FCC-128E81ADF068}" srcOrd="1" destOrd="0" presId="urn:microsoft.com/office/officeart/2016/7/layout/RepeatingBendingProcessNew"/>
    <dgm:cxn modelId="{1EA85875-81CE-4A2F-972B-9C7713E05980}" type="presParOf" srcId="{DE145419-60D8-48C7-9FCC-128E81ADF068}" destId="{70C8EAFA-EBCB-45E5-96FC-F5FAA15D999C}" srcOrd="0" destOrd="0" presId="urn:microsoft.com/office/officeart/2016/7/layout/RepeatingBendingProcessNew"/>
    <dgm:cxn modelId="{CC7FAFBA-0A94-4AE5-BEC9-5AB5D226A1E5}" type="presParOf" srcId="{7AB72660-B64C-4A14-81D7-A823CC5F566D}" destId="{E064D248-453A-4025-8BF6-93A3EC282E35}" srcOrd="2" destOrd="0" presId="urn:microsoft.com/office/officeart/2016/7/layout/RepeatingBendingProcessNew"/>
    <dgm:cxn modelId="{3F80720B-B0C3-4FE3-B183-1459D214083A}" type="presParOf" srcId="{7AB72660-B64C-4A14-81D7-A823CC5F566D}" destId="{90579A89-EC8A-47D2-B567-D52249E2A28C}" srcOrd="3" destOrd="0" presId="urn:microsoft.com/office/officeart/2016/7/layout/RepeatingBendingProcessNew"/>
    <dgm:cxn modelId="{57D7E50A-7551-414D-9171-7622316C0443}" type="presParOf" srcId="{90579A89-EC8A-47D2-B567-D52249E2A28C}" destId="{1C1E0104-9722-41A3-AEC7-4617C4B749E7}" srcOrd="0" destOrd="0" presId="urn:microsoft.com/office/officeart/2016/7/layout/RepeatingBendingProcessNew"/>
    <dgm:cxn modelId="{411B6414-7AD9-47D3-99FA-364870BC457C}" type="presParOf" srcId="{7AB72660-B64C-4A14-81D7-A823CC5F566D}" destId="{00F5EF5A-128A-4B06-9C83-FF6D9A5B0EF4}" srcOrd="4" destOrd="0" presId="urn:microsoft.com/office/officeart/2016/7/layout/RepeatingBendingProcessNew"/>
    <dgm:cxn modelId="{18F70B48-2A79-438F-9E74-F88675F7922F}" type="presParOf" srcId="{7AB72660-B64C-4A14-81D7-A823CC5F566D}" destId="{F0BB372C-7F9D-4975-836E-EA2006B9FC69}" srcOrd="5" destOrd="0" presId="urn:microsoft.com/office/officeart/2016/7/layout/RepeatingBendingProcessNew"/>
    <dgm:cxn modelId="{80DA4564-FBB4-4380-BC9F-541CE0919E49}" type="presParOf" srcId="{F0BB372C-7F9D-4975-836E-EA2006B9FC69}" destId="{69D6F1F0-A38B-4777-9AFF-32A13C308CA6}" srcOrd="0" destOrd="0" presId="urn:microsoft.com/office/officeart/2016/7/layout/RepeatingBendingProcessNew"/>
    <dgm:cxn modelId="{893918B2-0057-4774-9076-9ACB10FBFDE4}" type="presParOf" srcId="{7AB72660-B64C-4A14-81D7-A823CC5F566D}" destId="{C4E98847-086F-44B5-90B9-B46D0BFB0635}" srcOrd="6" destOrd="0" presId="urn:microsoft.com/office/officeart/2016/7/layout/RepeatingBendingProcessNew"/>
    <dgm:cxn modelId="{29032895-E522-4849-99B8-D99227C6EBED}" type="presParOf" srcId="{7AB72660-B64C-4A14-81D7-A823CC5F566D}" destId="{C15A7692-4FF4-4E9A-83FF-5AC33AC816CE}" srcOrd="7" destOrd="0" presId="urn:microsoft.com/office/officeart/2016/7/layout/RepeatingBendingProcessNew"/>
    <dgm:cxn modelId="{3E4757D0-22FC-48CC-9B41-D1AE91F941F3}" type="presParOf" srcId="{C15A7692-4FF4-4E9A-83FF-5AC33AC816CE}" destId="{447EAD40-FF00-483C-8295-CC84A9E1CB24}" srcOrd="0" destOrd="0" presId="urn:microsoft.com/office/officeart/2016/7/layout/RepeatingBendingProcessNew"/>
    <dgm:cxn modelId="{161DA93E-7FF2-4CF9-818E-77486D69C9F0}" type="presParOf" srcId="{7AB72660-B64C-4A14-81D7-A823CC5F566D}" destId="{CAC204D7-4B41-4FAB-A13E-20433A167283}" srcOrd="8" destOrd="0" presId="urn:microsoft.com/office/officeart/2016/7/layout/RepeatingBendingProcessNew"/>
    <dgm:cxn modelId="{18A7D22E-7880-4FBC-8B31-1612BEF87458}" type="presParOf" srcId="{7AB72660-B64C-4A14-81D7-A823CC5F566D}" destId="{E959C2E4-7407-482C-B2BB-FCD4690AE4CA}" srcOrd="9" destOrd="0" presId="urn:microsoft.com/office/officeart/2016/7/layout/RepeatingBendingProcessNew"/>
    <dgm:cxn modelId="{9A5422E2-9BA7-4A1D-836E-C6863A5ED31F}" type="presParOf" srcId="{E959C2E4-7407-482C-B2BB-FCD4690AE4CA}" destId="{EA01760E-FEC0-42CC-AF31-AD8F2D10AEC1}" srcOrd="0" destOrd="0" presId="urn:microsoft.com/office/officeart/2016/7/layout/RepeatingBendingProcessNew"/>
    <dgm:cxn modelId="{4C4C9D82-4CAE-4A4D-9618-72F43DFDE75C}" type="presParOf" srcId="{7AB72660-B64C-4A14-81D7-A823CC5F566D}" destId="{585840C4-ABC1-4A15-BBF5-52DE9AE259E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BB0736-313D-47D6-8D52-776E3D40B7BF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568D120-6C15-4FA7-9A4A-6850651DAEC4}">
      <dgm:prSet/>
      <dgm:spPr>
        <a:solidFill>
          <a:schemeClr val="accent4"/>
        </a:solidFill>
      </dgm:spPr>
      <dgm:t>
        <a:bodyPr/>
        <a:lstStyle/>
        <a:p>
          <a:r>
            <a:rPr lang="en-GB" b="1" dirty="0"/>
            <a:t>Following rounds of discussions with stakeholders including members of DPT, RDUH, CVS, VCSE Assembly members</a:t>
          </a:r>
          <a:r>
            <a:rPr lang="en-GB" dirty="0"/>
            <a:t>: </a:t>
          </a:r>
          <a:endParaRPr lang="en-US" dirty="0"/>
        </a:p>
      </dgm:t>
    </dgm:pt>
    <dgm:pt modelId="{4A71F9FC-79EA-462E-90B7-61D70E5DA982}" type="parTrans" cxnId="{FC7FA62F-F93D-426C-8BF2-990ACED3A3F0}">
      <dgm:prSet/>
      <dgm:spPr/>
      <dgm:t>
        <a:bodyPr/>
        <a:lstStyle/>
        <a:p>
          <a:endParaRPr lang="en-US"/>
        </a:p>
      </dgm:t>
    </dgm:pt>
    <dgm:pt modelId="{509D0D15-EA50-47CE-9802-B476F10D5AFB}" type="sibTrans" cxnId="{FC7FA62F-F93D-426C-8BF2-990ACED3A3F0}">
      <dgm:prSet/>
      <dgm:spPr/>
      <dgm:t>
        <a:bodyPr/>
        <a:lstStyle/>
        <a:p>
          <a:endParaRPr lang="en-US"/>
        </a:p>
      </dgm:t>
    </dgm:pt>
    <dgm:pt modelId="{192C86BA-E0C2-44FC-AF9A-6994C45D2B19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Agreed Ilfracombe, Bideford and Torridge are areas for development in this space. </a:t>
          </a:r>
          <a:endParaRPr lang="en-US" dirty="0"/>
        </a:p>
      </dgm:t>
    </dgm:pt>
    <dgm:pt modelId="{DE582E50-83C3-4CFD-8C49-8E5DF7C22755}" type="parTrans" cxnId="{793D4A40-C01C-4FFC-8764-0CE7123263CC}">
      <dgm:prSet/>
      <dgm:spPr/>
      <dgm:t>
        <a:bodyPr/>
        <a:lstStyle/>
        <a:p>
          <a:endParaRPr lang="en-US"/>
        </a:p>
      </dgm:t>
    </dgm:pt>
    <dgm:pt modelId="{414D4976-9501-4B49-ACEA-62507AE0FC90}" type="sibTrans" cxnId="{793D4A40-C01C-4FFC-8764-0CE7123263CC}">
      <dgm:prSet/>
      <dgm:spPr/>
      <dgm:t>
        <a:bodyPr/>
        <a:lstStyle/>
        <a:p>
          <a:endParaRPr lang="en-US"/>
        </a:p>
      </dgm:t>
    </dgm:pt>
    <dgm:pt modelId="{788E28BA-59D0-4E77-B47E-071E08E0A222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Further details needed on offer of Champions and PSW’s from DPT and how they can interface with Drop-ins and other existing pathways/forums with a view to enabling an improved understanding of the current flow. </a:t>
          </a:r>
          <a:endParaRPr lang="en-US" dirty="0"/>
        </a:p>
      </dgm:t>
    </dgm:pt>
    <dgm:pt modelId="{CA862E80-0B47-4BF4-8830-E927EA875A13}" type="parTrans" cxnId="{DBD21C32-E8A7-4BF1-B624-66595C177C37}">
      <dgm:prSet/>
      <dgm:spPr/>
      <dgm:t>
        <a:bodyPr/>
        <a:lstStyle/>
        <a:p>
          <a:endParaRPr lang="en-US"/>
        </a:p>
      </dgm:t>
    </dgm:pt>
    <dgm:pt modelId="{B4CB7900-2228-45FF-A840-48C70F63B073}" type="sibTrans" cxnId="{DBD21C32-E8A7-4BF1-B624-66595C177C37}">
      <dgm:prSet/>
      <dgm:spPr/>
      <dgm:t>
        <a:bodyPr/>
        <a:lstStyle/>
        <a:p>
          <a:endParaRPr lang="en-US"/>
        </a:p>
      </dgm:t>
    </dgm:pt>
    <dgm:pt modelId="{DEE8BBAD-F276-476C-BAFC-ED762B077058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Agreed governance via KD was to update the North MH group ( 19</a:t>
          </a:r>
          <a:r>
            <a:rPr lang="en-GB" baseline="30000" dirty="0"/>
            <a:t>th</a:t>
          </a:r>
          <a:r>
            <a:rPr lang="en-GB" dirty="0"/>
            <a:t> March), OND programme group, RDUH MH assurance group, and DPT Prevention and Treatment meetings, then into one Ilfracombe for mobilising.</a:t>
          </a:r>
          <a:endParaRPr lang="en-US" dirty="0"/>
        </a:p>
      </dgm:t>
    </dgm:pt>
    <dgm:pt modelId="{C437ABDD-76FB-4A5D-BDEF-EE01FA8921F5}" type="parTrans" cxnId="{041686CB-1E08-4CB1-B427-2E0C16BF711C}">
      <dgm:prSet/>
      <dgm:spPr/>
      <dgm:t>
        <a:bodyPr/>
        <a:lstStyle/>
        <a:p>
          <a:endParaRPr lang="en-US"/>
        </a:p>
      </dgm:t>
    </dgm:pt>
    <dgm:pt modelId="{F508D379-773D-4EB7-B53A-EA23AA9AA15E}" type="sibTrans" cxnId="{041686CB-1E08-4CB1-B427-2E0C16BF711C}">
      <dgm:prSet/>
      <dgm:spPr/>
      <dgm:t>
        <a:bodyPr/>
        <a:lstStyle/>
        <a:p>
          <a:endParaRPr lang="en-US"/>
        </a:p>
      </dgm:t>
    </dgm:pt>
    <dgm:pt modelId="{9C07C653-B3E3-445B-A6B3-A4205F4CBC7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Suggest in person workshop to start mapping out where this work would offer he most impact/benefit, agreeing options and next steps. </a:t>
          </a:r>
          <a:endParaRPr lang="en-US" dirty="0"/>
        </a:p>
      </dgm:t>
    </dgm:pt>
    <dgm:pt modelId="{9A203CAB-BFAC-49F3-987C-B8AABE903D32}" type="parTrans" cxnId="{711515DA-5483-4904-9B45-88EC5829EE3A}">
      <dgm:prSet/>
      <dgm:spPr/>
      <dgm:t>
        <a:bodyPr/>
        <a:lstStyle/>
        <a:p>
          <a:endParaRPr lang="en-US"/>
        </a:p>
      </dgm:t>
    </dgm:pt>
    <dgm:pt modelId="{17F452AD-0389-44B5-8E42-4E9706168382}" type="sibTrans" cxnId="{711515DA-5483-4904-9B45-88EC5829EE3A}">
      <dgm:prSet/>
      <dgm:spPr/>
      <dgm:t>
        <a:bodyPr/>
        <a:lstStyle/>
        <a:p>
          <a:endParaRPr lang="en-US"/>
        </a:p>
      </dgm:t>
    </dgm:pt>
    <dgm:pt modelId="{6E7DD56F-625E-40FF-BF20-F3D4FFA50701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Set up a task and finish group – a set of champions to take this work forward and report back into the North MH Group. Nominees needed from each partner. Consider how we can link into existing work – let us come to the existing table! </a:t>
          </a:r>
          <a:endParaRPr lang="en-US" dirty="0"/>
        </a:p>
      </dgm:t>
    </dgm:pt>
    <dgm:pt modelId="{441F91F7-D663-471D-AD3C-4E7C3F9E84D7}" type="parTrans" cxnId="{507C2B48-7689-4BC8-BA93-33112098A99B}">
      <dgm:prSet/>
      <dgm:spPr/>
      <dgm:t>
        <a:bodyPr/>
        <a:lstStyle/>
        <a:p>
          <a:endParaRPr lang="en-US"/>
        </a:p>
      </dgm:t>
    </dgm:pt>
    <dgm:pt modelId="{92746D92-CBFC-4ABB-AF7D-114559503EF1}" type="sibTrans" cxnId="{507C2B48-7689-4BC8-BA93-33112098A99B}">
      <dgm:prSet/>
      <dgm:spPr/>
      <dgm:t>
        <a:bodyPr/>
        <a:lstStyle/>
        <a:p>
          <a:endParaRPr lang="en-US"/>
        </a:p>
      </dgm:t>
    </dgm:pt>
    <dgm:pt modelId="{5AF2EDDB-32CF-43AE-98CC-FD849D25771B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What is the role of the MAT’s in this space? – wide variance across the patch needs thinking about and the interface with Primary Care. </a:t>
          </a:r>
          <a:endParaRPr lang="en-US" dirty="0"/>
        </a:p>
      </dgm:t>
    </dgm:pt>
    <dgm:pt modelId="{4E813798-D677-426D-9DC4-B81EAAD77B37}" type="parTrans" cxnId="{EFC0877F-A779-43E5-9D78-29206289EE93}">
      <dgm:prSet/>
      <dgm:spPr/>
      <dgm:t>
        <a:bodyPr/>
        <a:lstStyle/>
        <a:p>
          <a:endParaRPr lang="en-US"/>
        </a:p>
      </dgm:t>
    </dgm:pt>
    <dgm:pt modelId="{37DDCA65-ABB8-404C-8B48-912959F7E7D1}" type="sibTrans" cxnId="{EFC0877F-A779-43E5-9D78-29206289EE93}">
      <dgm:prSet/>
      <dgm:spPr/>
      <dgm:t>
        <a:bodyPr/>
        <a:lstStyle/>
        <a:p>
          <a:endParaRPr lang="en-US"/>
        </a:p>
      </dgm:t>
    </dgm:pt>
    <dgm:pt modelId="{F262F31A-B72A-486B-86B4-231349EAD531}" type="pres">
      <dgm:prSet presAssocID="{B3BB0736-313D-47D6-8D52-776E3D40B7BF}" presName="linear" presStyleCnt="0">
        <dgm:presLayoutVars>
          <dgm:animLvl val="lvl"/>
          <dgm:resizeHandles val="exact"/>
        </dgm:presLayoutVars>
      </dgm:prSet>
      <dgm:spPr/>
    </dgm:pt>
    <dgm:pt modelId="{BA3FDFF4-9DBB-40A6-9516-B3A38B774766}" type="pres">
      <dgm:prSet presAssocID="{E568D120-6C15-4FA7-9A4A-6850651DAEC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F5E5DD0-B6B5-4A0A-B209-48883149A173}" type="pres">
      <dgm:prSet presAssocID="{509D0D15-EA50-47CE-9802-B476F10D5AFB}" presName="spacer" presStyleCnt="0"/>
      <dgm:spPr/>
    </dgm:pt>
    <dgm:pt modelId="{32DA1A9B-A5F6-4B16-ACB7-01E3B9BBC660}" type="pres">
      <dgm:prSet presAssocID="{192C86BA-E0C2-44FC-AF9A-6994C45D2B19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9E6229C-A0F6-4998-AF0E-40DE39C6CCFC}" type="pres">
      <dgm:prSet presAssocID="{414D4976-9501-4B49-ACEA-62507AE0FC90}" presName="spacer" presStyleCnt="0"/>
      <dgm:spPr/>
    </dgm:pt>
    <dgm:pt modelId="{5F1CB26E-9EFC-45A8-A775-7A2A261595EE}" type="pres">
      <dgm:prSet presAssocID="{788E28BA-59D0-4E77-B47E-071E08E0A22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E449194-5E59-483E-A554-54C4C2C3117E}" type="pres">
      <dgm:prSet presAssocID="{B4CB7900-2228-45FF-A840-48C70F63B073}" presName="spacer" presStyleCnt="0"/>
      <dgm:spPr/>
    </dgm:pt>
    <dgm:pt modelId="{08D729F2-65C1-4A4E-A638-4E3189AE959C}" type="pres">
      <dgm:prSet presAssocID="{DEE8BBAD-F276-476C-BAFC-ED762B07705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B7FA8C2-1B70-4D2D-9478-EFB6534068FB}" type="pres">
      <dgm:prSet presAssocID="{F508D379-773D-4EB7-B53A-EA23AA9AA15E}" presName="spacer" presStyleCnt="0"/>
      <dgm:spPr/>
    </dgm:pt>
    <dgm:pt modelId="{266B2252-384C-4BA3-B0FA-4E0EF60D2B6A}" type="pres">
      <dgm:prSet presAssocID="{9C07C653-B3E3-445B-A6B3-A4205F4CBC70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C9366436-B4CB-4F00-923A-DFCA8EEFA6A9}" type="pres">
      <dgm:prSet presAssocID="{17F452AD-0389-44B5-8E42-4E9706168382}" presName="spacer" presStyleCnt="0"/>
      <dgm:spPr/>
    </dgm:pt>
    <dgm:pt modelId="{04936224-7834-4BA5-A7D6-58148092CFDD}" type="pres">
      <dgm:prSet presAssocID="{6E7DD56F-625E-40FF-BF20-F3D4FFA5070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9C739EA-84F5-40B3-B925-7EDAC340B4D3}" type="pres">
      <dgm:prSet presAssocID="{92746D92-CBFC-4ABB-AF7D-114559503EF1}" presName="spacer" presStyleCnt="0"/>
      <dgm:spPr/>
    </dgm:pt>
    <dgm:pt modelId="{4175F7FB-DA49-487A-9348-56607348EF1C}" type="pres">
      <dgm:prSet presAssocID="{5AF2EDDB-32CF-43AE-98CC-FD849D25771B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3661E0F-38AD-4BEA-AE84-FDECF221A29C}" type="presOf" srcId="{9C07C653-B3E3-445B-A6B3-A4205F4CBC70}" destId="{266B2252-384C-4BA3-B0FA-4E0EF60D2B6A}" srcOrd="0" destOrd="0" presId="urn:microsoft.com/office/officeart/2005/8/layout/vList2"/>
    <dgm:cxn modelId="{E9E9B52A-4688-44E2-BD2D-18040E19F542}" type="presOf" srcId="{DEE8BBAD-F276-476C-BAFC-ED762B077058}" destId="{08D729F2-65C1-4A4E-A638-4E3189AE959C}" srcOrd="0" destOrd="0" presId="urn:microsoft.com/office/officeart/2005/8/layout/vList2"/>
    <dgm:cxn modelId="{FC7FA62F-F93D-426C-8BF2-990ACED3A3F0}" srcId="{B3BB0736-313D-47D6-8D52-776E3D40B7BF}" destId="{E568D120-6C15-4FA7-9A4A-6850651DAEC4}" srcOrd="0" destOrd="0" parTransId="{4A71F9FC-79EA-462E-90B7-61D70E5DA982}" sibTransId="{509D0D15-EA50-47CE-9802-B476F10D5AFB}"/>
    <dgm:cxn modelId="{DBD21C32-E8A7-4BF1-B624-66595C177C37}" srcId="{B3BB0736-313D-47D6-8D52-776E3D40B7BF}" destId="{788E28BA-59D0-4E77-B47E-071E08E0A222}" srcOrd="2" destOrd="0" parTransId="{CA862E80-0B47-4BF4-8830-E927EA875A13}" sibTransId="{B4CB7900-2228-45FF-A840-48C70F63B073}"/>
    <dgm:cxn modelId="{793D4A40-C01C-4FFC-8764-0CE7123263CC}" srcId="{B3BB0736-313D-47D6-8D52-776E3D40B7BF}" destId="{192C86BA-E0C2-44FC-AF9A-6994C45D2B19}" srcOrd="1" destOrd="0" parTransId="{DE582E50-83C3-4CFD-8C49-8E5DF7C22755}" sibTransId="{414D4976-9501-4B49-ACEA-62507AE0FC90}"/>
    <dgm:cxn modelId="{507C2B48-7689-4BC8-BA93-33112098A99B}" srcId="{B3BB0736-313D-47D6-8D52-776E3D40B7BF}" destId="{6E7DD56F-625E-40FF-BF20-F3D4FFA50701}" srcOrd="5" destOrd="0" parTransId="{441F91F7-D663-471D-AD3C-4E7C3F9E84D7}" sibTransId="{92746D92-CBFC-4ABB-AF7D-114559503EF1}"/>
    <dgm:cxn modelId="{2B661D78-F2A6-46FB-A311-EF5977466D86}" type="presOf" srcId="{5AF2EDDB-32CF-43AE-98CC-FD849D25771B}" destId="{4175F7FB-DA49-487A-9348-56607348EF1C}" srcOrd="0" destOrd="0" presId="urn:microsoft.com/office/officeart/2005/8/layout/vList2"/>
    <dgm:cxn modelId="{B7F8C058-CDB1-4869-98C6-DF40FA81E07E}" type="presOf" srcId="{192C86BA-E0C2-44FC-AF9A-6994C45D2B19}" destId="{32DA1A9B-A5F6-4B16-ACB7-01E3B9BBC660}" srcOrd="0" destOrd="0" presId="urn:microsoft.com/office/officeart/2005/8/layout/vList2"/>
    <dgm:cxn modelId="{EFC0877F-A779-43E5-9D78-29206289EE93}" srcId="{B3BB0736-313D-47D6-8D52-776E3D40B7BF}" destId="{5AF2EDDB-32CF-43AE-98CC-FD849D25771B}" srcOrd="6" destOrd="0" parTransId="{4E813798-D677-426D-9DC4-B81EAAD77B37}" sibTransId="{37DDCA65-ABB8-404C-8B48-912959F7E7D1}"/>
    <dgm:cxn modelId="{34F8A781-7CF4-40AD-8CE3-D268A49938E1}" type="presOf" srcId="{B3BB0736-313D-47D6-8D52-776E3D40B7BF}" destId="{F262F31A-B72A-486B-86B4-231349EAD531}" srcOrd="0" destOrd="0" presId="urn:microsoft.com/office/officeart/2005/8/layout/vList2"/>
    <dgm:cxn modelId="{9CFFC0BA-03AF-40C2-8DA6-6C122BBDA961}" type="presOf" srcId="{E568D120-6C15-4FA7-9A4A-6850651DAEC4}" destId="{BA3FDFF4-9DBB-40A6-9516-B3A38B774766}" srcOrd="0" destOrd="0" presId="urn:microsoft.com/office/officeart/2005/8/layout/vList2"/>
    <dgm:cxn modelId="{7C0080BB-A854-4317-A83A-3FFD393A3090}" type="presOf" srcId="{6E7DD56F-625E-40FF-BF20-F3D4FFA50701}" destId="{04936224-7834-4BA5-A7D6-58148092CFDD}" srcOrd="0" destOrd="0" presId="urn:microsoft.com/office/officeart/2005/8/layout/vList2"/>
    <dgm:cxn modelId="{041686CB-1E08-4CB1-B427-2E0C16BF711C}" srcId="{B3BB0736-313D-47D6-8D52-776E3D40B7BF}" destId="{DEE8BBAD-F276-476C-BAFC-ED762B077058}" srcOrd="3" destOrd="0" parTransId="{C437ABDD-76FB-4A5D-BDEF-EE01FA8921F5}" sibTransId="{F508D379-773D-4EB7-B53A-EA23AA9AA15E}"/>
    <dgm:cxn modelId="{E5C168D0-F4F6-4983-9C7C-E46DE207E6B3}" type="presOf" srcId="{788E28BA-59D0-4E77-B47E-071E08E0A222}" destId="{5F1CB26E-9EFC-45A8-A775-7A2A261595EE}" srcOrd="0" destOrd="0" presId="urn:microsoft.com/office/officeart/2005/8/layout/vList2"/>
    <dgm:cxn modelId="{711515DA-5483-4904-9B45-88EC5829EE3A}" srcId="{B3BB0736-313D-47D6-8D52-776E3D40B7BF}" destId="{9C07C653-B3E3-445B-A6B3-A4205F4CBC70}" srcOrd="4" destOrd="0" parTransId="{9A203CAB-BFAC-49F3-987C-B8AABE903D32}" sibTransId="{17F452AD-0389-44B5-8E42-4E9706168382}"/>
    <dgm:cxn modelId="{B8A4EEB7-C881-4BD7-A1EB-2C3D7ED0C146}" type="presParOf" srcId="{F262F31A-B72A-486B-86B4-231349EAD531}" destId="{BA3FDFF4-9DBB-40A6-9516-B3A38B774766}" srcOrd="0" destOrd="0" presId="urn:microsoft.com/office/officeart/2005/8/layout/vList2"/>
    <dgm:cxn modelId="{9CC70A5F-6E10-48E5-ABC1-D9F9663C1EC6}" type="presParOf" srcId="{F262F31A-B72A-486B-86B4-231349EAD531}" destId="{4F5E5DD0-B6B5-4A0A-B209-48883149A173}" srcOrd="1" destOrd="0" presId="urn:microsoft.com/office/officeart/2005/8/layout/vList2"/>
    <dgm:cxn modelId="{4BFD70EB-0754-4F50-B4DC-8A10AB96F232}" type="presParOf" srcId="{F262F31A-B72A-486B-86B4-231349EAD531}" destId="{32DA1A9B-A5F6-4B16-ACB7-01E3B9BBC660}" srcOrd="2" destOrd="0" presId="urn:microsoft.com/office/officeart/2005/8/layout/vList2"/>
    <dgm:cxn modelId="{DE3B3DDB-833F-4B7D-86F8-5BB564E3EB51}" type="presParOf" srcId="{F262F31A-B72A-486B-86B4-231349EAD531}" destId="{29E6229C-A0F6-4998-AF0E-40DE39C6CCFC}" srcOrd="3" destOrd="0" presId="urn:microsoft.com/office/officeart/2005/8/layout/vList2"/>
    <dgm:cxn modelId="{A986291D-2E49-40AC-9C63-8B192FB50B44}" type="presParOf" srcId="{F262F31A-B72A-486B-86B4-231349EAD531}" destId="{5F1CB26E-9EFC-45A8-A775-7A2A261595EE}" srcOrd="4" destOrd="0" presId="urn:microsoft.com/office/officeart/2005/8/layout/vList2"/>
    <dgm:cxn modelId="{272CA3DC-0E39-4BAC-BAFF-89568B7514D4}" type="presParOf" srcId="{F262F31A-B72A-486B-86B4-231349EAD531}" destId="{9E449194-5E59-483E-A554-54C4C2C3117E}" srcOrd="5" destOrd="0" presId="urn:microsoft.com/office/officeart/2005/8/layout/vList2"/>
    <dgm:cxn modelId="{1665CF85-A886-474F-8E27-283FD69AD55E}" type="presParOf" srcId="{F262F31A-B72A-486B-86B4-231349EAD531}" destId="{08D729F2-65C1-4A4E-A638-4E3189AE959C}" srcOrd="6" destOrd="0" presId="urn:microsoft.com/office/officeart/2005/8/layout/vList2"/>
    <dgm:cxn modelId="{ECAC886E-9C5C-4C69-A421-FEFE11255309}" type="presParOf" srcId="{F262F31A-B72A-486B-86B4-231349EAD531}" destId="{4B7FA8C2-1B70-4D2D-9478-EFB6534068FB}" srcOrd="7" destOrd="0" presId="urn:microsoft.com/office/officeart/2005/8/layout/vList2"/>
    <dgm:cxn modelId="{2B3CC4C7-5839-4DB6-92E2-9828BDC9939D}" type="presParOf" srcId="{F262F31A-B72A-486B-86B4-231349EAD531}" destId="{266B2252-384C-4BA3-B0FA-4E0EF60D2B6A}" srcOrd="8" destOrd="0" presId="urn:microsoft.com/office/officeart/2005/8/layout/vList2"/>
    <dgm:cxn modelId="{12DB91AF-36B1-45D5-9DBF-6CBFC514E7C1}" type="presParOf" srcId="{F262F31A-B72A-486B-86B4-231349EAD531}" destId="{C9366436-B4CB-4F00-923A-DFCA8EEFA6A9}" srcOrd="9" destOrd="0" presId="urn:microsoft.com/office/officeart/2005/8/layout/vList2"/>
    <dgm:cxn modelId="{C8C0AF92-1819-4F72-AE6C-71DCBBB15E0D}" type="presParOf" srcId="{F262F31A-B72A-486B-86B4-231349EAD531}" destId="{04936224-7834-4BA5-A7D6-58148092CFDD}" srcOrd="10" destOrd="0" presId="urn:microsoft.com/office/officeart/2005/8/layout/vList2"/>
    <dgm:cxn modelId="{F00859A0-E885-4106-B54C-B7AF192FA2F6}" type="presParOf" srcId="{F262F31A-B72A-486B-86B4-231349EAD531}" destId="{A9C739EA-84F5-40B3-B925-7EDAC340B4D3}" srcOrd="11" destOrd="0" presId="urn:microsoft.com/office/officeart/2005/8/layout/vList2"/>
    <dgm:cxn modelId="{440C5D69-CAA4-4FC6-B0D8-7FC1F57C1B08}" type="presParOf" srcId="{F262F31A-B72A-486B-86B4-231349EAD531}" destId="{4175F7FB-DA49-487A-9348-56607348EF1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47E38-B43B-4C68-A4A9-9D2C07A463E7}">
      <dsp:nvSpPr>
        <dsp:cNvPr id="0" name=""/>
        <dsp:cNvSpPr/>
      </dsp:nvSpPr>
      <dsp:spPr>
        <a:xfrm>
          <a:off x="212335" y="1306480"/>
          <a:ext cx="1335915" cy="13359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50276-DF39-4815-9C47-4AC7E4CFE5A2}">
      <dsp:nvSpPr>
        <dsp:cNvPr id="0" name=""/>
        <dsp:cNvSpPr/>
      </dsp:nvSpPr>
      <dsp:spPr>
        <a:xfrm>
          <a:off x="492877" y="158702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5E2CD-9C36-4C1E-B175-73CDCB9CA3C1}">
      <dsp:nvSpPr>
        <dsp:cNvPr id="0" name=""/>
        <dsp:cNvSpPr/>
      </dsp:nvSpPr>
      <dsp:spPr>
        <a:xfrm>
          <a:off x="1834517" y="130648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To mobilise a small pilot based within existing service offers to explore what barriers can be reduced to offer a more seamless shared flow of service. </a:t>
          </a:r>
          <a:r>
            <a:rPr lang="en-GB" sz="1400" kern="1200"/>
            <a:t>To explore sharing </a:t>
          </a:r>
          <a:r>
            <a:rPr lang="en-GB" sz="1400" kern="1200" dirty="0"/>
            <a:t>information, risk and care plans of known service users.</a:t>
          </a:r>
          <a:endParaRPr lang="en-US" sz="1400" kern="1200" dirty="0"/>
        </a:p>
      </dsp:txBody>
      <dsp:txXfrm>
        <a:off x="1834517" y="1306480"/>
        <a:ext cx="3148942" cy="1335915"/>
      </dsp:txXfrm>
    </dsp:sp>
    <dsp:sp modelId="{5CB0040B-FFF9-4B27-9ACB-E9D429CBA255}">
      <dsp:nvSpPr>
        <dsp:cNvPr id="0" name=""/>
        <dsp:cNvSpPr/>
      </dsp:nvSpPr>
      <dsp:spPr>
        <a:xfrm>
          <a:off x="5532139" y="1306480"/>
          <a:ext cx="1335915" cy="13359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13BCB-6D5C-4282-AD87-6DA57A5C0B46}">
      <dsp:nvSpPr>
        <dsp:cNvPr id="0" name=""/>
        <dsp:cNvSpPr/>
      </dsp:nvSpPr>
      <dsp:spPr>
        <a:xfrm>
          <a:off x="5812681" y="158702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34D48-E481-433A-A07D-2732E548CD7E}">
      <dsp:nvSpPr>
        <dsp:cNvPr id="0" name=""/>
        <dsp:cNvSpPr/>
      </dsp:nvSpPr>
      <dsp:spPr>
        <a:xfrm>
          <a:off x="7154322" y="130648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To focus on a small neighbourhood to test and learn what shared care/integrated offers could look like/require to be successfully implemented then at pace and scale. </a:t>
          </a:r>
          <a:endParaRPr lang="en-US" sz="1400" kern="1200"/>
        </a:p>
      </dsp:txBody>
      <dsp:txXfrm>
        <a:off x="7154322" y="1306480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DE848-DD9E-4132-9242-D59505CE7F4E}">
      <dsp:nvSpPr>
        <dsp:cNvPr id="0" name=""/>
        <dsp:cNvSpPr/>
      </dsp:nvSpPr>
      <dsp:spPr>
        <a:xfrm>
          <a:off x="684914" y="83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8D3CD-54C1-42CB-9E33-C944B9C85F84}">
      <dsp:nvSpPr>
        <dsp:cNvPr id="0" name=""/>
        <dsp:cNvSpPr/>
      </dsp:nvSpPr>
      <dsp:spPr>
        <a:xfrm>
          <a:off x="918914" y="107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1B941E-A468-430F-A20E-B955D25F5C5E}">
      <dsp:nvSpPr>
        <dsp:cNvPr id="0" name=""/>
        <dsp:cNvSpPr/>
      </dsp:nvSpPr>
      <dsp:spPr>
        <a:xfrm>
          <a:off x="333914" y="2276402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Feedback from system wide  workshop identified areas of challenge</a:t>
          </a:r>
          <a:endParaRPr lang="en-US" sz="1100" kern="1200" dirty="0"/>
        </a:p>
      </dsp:txBody>
      <dsp:txXfrm>
        <a:off x="333914" y="2276402"/>
        <a:ext cx="1800000" cy="1080000"/>
      </dsp:txXfrm>
    </dsp:sp>
    <dsp:sp modelId="{DF22E25B-A2C3-4ADE-968F-097E2B91AFB5}">
      <dsp:nvSpPr>
        <dsp:cNvPr id="0" name=""/>
        <dsp:cNvSpPr/>
      </dsp:nvSpPr>
      <dsp:spPr>
        <a:xfrm>
          <a:off x="2799914" y="83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ECC3C-266A-4DD7-8866-443E3A6565F6}">
      <dsp:nvSpPr>
        <dsp:cNvPr id="0" name=""/>
        <dsp:cNvSpPr/>
      </dsp:nvSpPr>
      <dsp:spPr>
        <a:xfrm>
          <a:off x="3033914" y="107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BCFC6-D252-4782-AD12-C0E923726D4B}">
      <dsp:nvSpPr>
        <dsp:cNvPr id="0" name=""/>
        <dsp:cNvSpPr/>
      </dsp:nvSpPr>
      <dsp:spPr>
        <a:xfrm>
          <a:off x="2448914" y="2276402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Aligned with work in DPT around managing thresholds and sharing assessments</a:t>
          </a:r>
          <a:endParaRPr lang="en-US" sz="1100" kern="1200"/>
        </a:p>
      </dsp:txBody>
      <dsp:txXfrm>
        <a:off x="2448914" y="2276402"/>
        <a:ext cx="1800000" cy="1080000"/>
      </dsp:txXfrm>
    </dsp:sp>
    <dsp:sp modelId="{DD227E5E-B640-4B9B-8085-C140F21A6E33}">
      <dsp:nvSpPr>
        <dsp:cNvPr id="0" name=""/>
        <dsp:cNvSpPr/>
      </dsp:nvSpPr>
      <dsp:spPr>
        <a:xfrm>
          <a:off x="4914914" y="83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B0A4A-677B-4EDF-978D-6F3325145E37}">
      <dsp:nvSpPr>
        <dsp:cNvPr id="0" name=""/>
        <dsp:cNvSpPr/>
      </dsp:nvSpPr>
      <dsp:spPr>
        <a:xfrm>
          <a:off x="5148914" y="107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7B49A-987A-484F-AC2D-13733EBCF176}">
      <dsp:nvSpPr>
        <dsp:cNvPr id="0" name=""/>
        <dsp:cNvSpPr/>
      </dsp:nvSpPr>
      <dsp:spPr>
        <a:xfrm>
          <a:off x="4563914" y="2276402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Known issues with service users not being able to access more than one service at a time or having multiple but not joined up interventions</a:t>
          </a:r>
          <a:endParaRPr lang="en-US" sz="1100" kern="1200"/>
        </a:p>
      </dsp:txBody>
      <dsp:txXfrm>
        <a:off x="4563914" y="2276402"/>
        <a:ext cx="1800000" cy="1080000"/>
      </dsp:txXfrm>
    </dsp:sp>
    <dsp:sp modelId="{3FD6F5B8-6BDA-4C15-AB73-053753B64FCD}">
      <dsp:nvSpPr>
        <dsp:cNvPr id="0" name=""/>
        <dsp:cNvSpPr/>
      </dsp:nvSpPr>
      <dsp:spPr>
        <a:xfrm>
          <a:off x="7029914" y="83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0C1E93-BC9E-4D48-B6E0-48FE0DE1AE8C}">
      <dsp:nvSpPr>
        <dsp:cNvPr id="0" name=""/>
        <dsp:cNvSpPr/>
      </dsp:nvSpPr>
      <dsp:spPr>
        <a:xfrm>
          <a:off x="7263914" y="107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6BA2A-DD1C-4AE5-BF2F-9EA1ADE4495F}">
      <dsp:nvSpPr>
        <dsp:cNvPr id="0" name=""/>
        <dsp:cNvSpPr/>
      </dsp:nvSpPr>
      <dsp:spPr>
        <a:xfrm>
          <a:off x="6678914" y="2276402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Lack of shared care pathways/plans for HIU’s leading to lack of optimisation of delivery</a:t>
          </a:r>
          <a:endParaRPr lang="en-US" sz="1100" kern="1200" dirty="0"/>
        </a:p>
      </dsp:txBody>
      <dsp:txXfrm>
        <a:off x="6678914" y="2276402"/>
        <a:ext cx="1800000" cy="1080000"/>
      </dsp:txXfrm>
    </dsp:sp>
    <dsp:sp modelId="{CABDAFA3-0A15-419C-83EF-835D01FB4F91}">
      <dsp:nvSpPr>
        <dsp:cNvPr id="0" name=""/>
        <dsp:cNvSpPr/>
      </dsp:nvSpPr>
      <dsp:spPr>
        <a:xfrm>
          <a:off x="9144914" y="836402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10D71-7C78-4819-8F13-E14BD78877AB}">
      <dsp:nvSpPr>
        <dsp:cNvPr id="0" name=""/>
        <dsp:cNvSpPr/>
      </dsp:nvSpPr>
      <dsp:spPr>
        <a:xfrm>
          <a:off x="9378914" y="107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0803C-3EF1-4F7C-9642-1A539751E4F1}">
      <dsp:nvSpPr>
        <dsp:cNvPr id="0" name=""/>
        <dsp:cNvSpPr/>
      </dsp:nvSpPr>
      <dsp:spPr>
        <a:xfrm>
          <a:off x="8793914" y="2276402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Aligns to neighbourhood framework requirements </a:t>
          </a:r>
          <a:endParaRPr lang="en-US" sz="1100" kern="1200"/>
        </a:p>
      </dsp:txBody>
      <dsp:txXfrm>
        <a:off x="8793914" y="2276402"/>
        <a:ext cx="1800000" cy="108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87479-ECCB-4309-AD59-2A449BB86939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F2531-3E68-48FA-9034-191A671FB285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AADF0-BB9C-4905-B3F0-343CA0603BE7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 dirty="0"/>
            <a:t>MAPPING THE MATs </a:t>
          </a:r>
          <a:endParaRPr lang="en-US" sz="1600" kern="1200" dirty="0"/>
        </a:p>
      </dsp:txBody>
      <dsp:txXfrm>
        <a:off x="100682" y="2684598"/>
        <a:ext cx="2370489" cy="720000"/>
      </dsp:txXfrm>
    </dsp:sp>
    <dsp:sp modelId="{04D920B0-3596-4658-A456-160B8736CD41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1CD2C1-B912-4968-AD1C-CA84F92DC408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7866D4-2295-47CF-8491-921E4F16A67C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Briefing paper shared</a:t>
          </a:r>
          <a:endParaRPr lang="en-US" sz="1600" kern="1200"/>
        </a:p>
      </dsp:txBody>
      <dsp:txXfrm>
        <a:off x="2886007" y="2684598"/>
        <a:ext cx="2370489" cy="720000"/>
      </dsp:txXfrm>
    </dsp:sp>
    <dsp:sp modelId="{76A0AD00-B3E1-43F7-9817-3AD02BB37758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C5A81F-7719-4403-BDA5-4EA03486FD9E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6F014-D415-4174-AB78-D81FE21C5152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Meetings/discussions with stakeholders</a:t>
          </a:r>
          <a:endParaRPr lang="en-US" sz="1600" kern="1200"/>
        </a:p>
      </dsp:txBody>
      <dsp:txXfrm>
        <a:off x="5671332" y="2684598"/>
        <a:ext cx="2370489" cy="720000"/>
      </dsp:txXfrm>
    </dsp:sp>
    <dsp:sp modelId="{AFF69195-66A0-4D99-908E-868E49C9AE63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F264C-555D-47D4-9F4A-A816C17CCA93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74651-F26A-41BE-90BA-777C19FB5B4A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DPT intention and commitment, including training </a:t>
          </a:r>
          <a:endParaRPr lang="en-US" sz="1600" kern="1200"/>
        </a:p>
      </dsp:txBody>
      <dsp:txXfrm>
        <a:off x="8456657" y="2684598"/>
        <a:ext cx="2370489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EC5DA-3F96-44D4-9B60-4B5D4D34E3EE}">
      <dsp:nvSpPr>
        <dsp:cNvPr id="0" name=""/>
        <dsp:cNvSpPr/>
      </dsp:nvSpPr>
      <dsp:spPr>
        <a:xfrm>
          <a:off x="0" y="471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7EAF8-86F9-45B6-BC91-F0B1F9D22172}">
      <dsp:nvSpPr>
        <dsp:cNvPr id="0" name=""/>
        <dsp:cNvSpPr/>
      </dsp:nvSpPr>
      <dsp:spPr>
        <a:xfrm>
          <a:off x="196194" y="146400"/>
          <a:ext cx="356716" cy="3567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55A090-F676-4C0A-8007-A3ED1428AE60}">
      <dsp:nvSpPr>
        <dsp:cNvPr id="0" name=""/>
        <dsp:cNvSpPr/>
      </dsp:nvSpPr>
      <dsp:spPr>
        <a:xfrm>
          <a:off x="749104" y="471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No additional resource to pump prime programme of work </a:t>
          </a:r>
          <a:endParaRPr lang="en-US" sz="1600" kern="1200"/>
        </a:p>
      </dsp:txBody>
      <dsp:txXfrm>
        <a:off x="749104" y="471"/>
        <a:ext cx="5615119" cy="648575"/>
      </dsp:txXfrm>
    </dsp:sp>
    <dsp:sp modelId="{C92B8AA3-E0E7-44B6-8FD7-595ACF81F9BA}">
      <dsp:nvSpPr>
        <dsp:cNvPr id="0" name=""/>
        <dsp:cNvSpPr/>
      </dsp:nvSpPr>
      <dsp:spPr>
        <a:xfrm>
          <a:off x="0" y="811190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B67C7-254F-4F56-A72B-0772E276DDD1}">
      <dsp:nvSpPr>
        <dsp:cNvPr id="0" name=""/>
        <dsp:cNvSpPr/>
      </dsp:nvSpPr>
      <dsp:spPr>
        <a:xfrm>
          <a:off x="196194" y="957119"/>
          <a:ext cx="356716" cy="3567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B2C9D-CA4F-430D-B850-FEF5C1ADCF71}">
      <dsp:nvSpPr>
        <dsp:cNvPr id="0" name=""/>
        <dsp:cNvSpPr/>
      </dsp:nvSpPr>
      <dsp:spPr>
        <a:xfrm>
          <a:off x="749104" y="811190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IG agreements to share service user information</a:t>
          </a:r>
          <a:endParaRPr lang="en-US" sz="1600" kern="1200"/>
        </a:p>
      </dsp:txBody>
      <dsp:txXfrm>
        <a:off x="749104" y="811190"/>
        <a:ext cx="5615119" cy="648575"/>
      </dsp:txXfrm>
    </dsp:sp>
    <dsp:sp modelId="{9F34FE17-3490-4EDD-8EC9-3954A70135F4}">
      <dsp:nvSpPr>
        <dsp:cNvPr id="0" name=""/>
        <dsp:cNvSpPr/>
      </dsp:nvSpPr>
      <dsp:spPr>
        <a:xfrm>
          <a:off x="0" y="1621909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42F58-9249-42B0-9185-FACEB2ECD842}">
      <dsp:nvSpPr>
        <dsp:cNvPr id="0" name=""/>
        <dsp:cNvSpPr/>
      </dsp:nvSpPr>
      <dsp:spPr>
        <a:xfrm>
          <a:off x="196194" y="1767838"/>
          <a:ext cx="356716" cy="3567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B9B93-0DA9-4B44-81D7-1A8F15ED7319}">
      <dsp:nvSpPr>
        <dsp:cNvPr id="0" name=""/>
        <dsp:cNvSpPr/>
      </dsp:nvSpPr>
      <dsp:spPr>
        <a:xfrm>
          <a:off x="749104" y="1621909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No shared IT platforms ( other than system1) </a:t>
          </a:r>
          <a:endParaRPr lang="en-US" sz="1600" kern="1200"/>
        </a:p>
      </dsp:txBody>
      <dsp:txXfrm>
        <a:off x="749104" y="1621909"/>
        <a:ext cx="5615119" cy="648575"/>
      </dsp:txXfrm>
    </dsp:sp>
    <dsp:sp modelId="{22337A9F-0E16-44BA-9337-3867E72F8CEC}">
      <dsp:nvSpPr>
        <dsp:cNvPr id="0" name=""/>
        <dsp:cNvSpPr/>
      </dsp:nvSpPr>
      <dsp:spPr>
        <a:xfrm>
          <a:off x="0" y="2432628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0C9463-7A92-44E2-A6CC-3E2EBF369200}">
      <dsp:nvSpPr>
        <dsp:cNvPr id="0" name=""/>
        <dsp:cNvSpPr/>
      </dsp:nvSpPr>
      <dsp:spPr>
        <a:xfrm>
          <a:off x="196194" y="2578557"/>
          <a:ext cx="356716" cy="3567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070D5-ED38-4B88-AEEB-6673BF4B1911}">
      <dsp:nvSpPr>
        <dsp:cNvPr id="0" name=""/>
        <dsp:cNvSpPr/>
      </dsp:nvSpPr>
      <dsp:spPr>
        <a:xfrm>
          <a:off x="749104" y="2432628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Where? To test this in the most fertile space? </a:t>
          </a:r>
          <a:endParaRPr lang="en-US" sz="1600" kern="1200"/>
        </a:p>
      </dsp:txBody>
      <dsp:txXfrm>
        <a:off x="749104" y="2432628"/>
        <a:ext cx="5615119" cy="648575"/>
      </dsp:txXfrm>
    </dsp:sp>
    <dsp:sp modelId="{974A5F94-CFD4-405E-83CD-7C3B403B778B}">
      <dsp:nvSpPr>
        <dsp:cNvPr id="0" name=""/>
        <dsp:cNvSpPr/>
      </dsp:nvSpPr>
      <dsp:spPr>
        <a:xfrm>
          <a:off x="0" y="3243347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09930-901F-4280-AC6A-390CE4D8CD55}">
      <dsp:nvSpPr>
        <dsp:cNvPr id="0" name=""/>
        <dsp:cNvSpPr/>
      </dsp:nvSpPr>
      <dsp:spPr>
        <a:xfrm>
          <a:off x="196194" y="3389276"/>
          <a:ext cx="356716" cy="35671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6B97F-4684-4028-AC6B-24FE304DA63D}">
      <dsp:nvSpPr>
        <dsp:cNvPr id="0" name=""/>
        <dsp:cNvSpPr/>
      </dsp:nvSpPr>
      <dsp:spPr>
        <a:xfrm>
          <a:off x="749104" y="3243347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Requires commitment from wide range of service providers</a:t>
          </a:r>
          <a:endParaRPr lang="en-US" sz="1600" kern="1200"/>
        </a:p>
      </dsp:txBody>
      <dsp:txXfrm>
        <a:off x="749104" y="3243347"/>
        <a:ext cx="5615119" cy="648575"/>
      </dsp:txXfrm>
    </dsp:sp>
    <dsp:sp modelId="{D3EBB8F5-80BA-4D02-A053-6E491FBC9EF2}">
      <dsp:nvSpPr>
        <dsp:cNvPr id="0" name=""/>
        <dsp:cNvSpPr/>
      </dsp:nvSpPr>
      <dsp:spPr>
        <a:xfrm>
          <a:off x="0" y="4054066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1A56DB-99B7-4B2D-9935-5093028685E1}">
      <dsp:nvSpPr>
        <dsp:cNvPr id="0" name=""/>
        <dsp:cNvSpPr/>
      </dsp:nvSpPr>
      <dsp:spPr>
        <a:xfrm>
          <a:off x="196194" y="4199995"/>
          <a:ext cx="356716" cy="35671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370A6-DE5B-4E51-BA67-198207EA9240}">
      <dsp:nvSpPr>
        <dsp:cNvPr id="0" name=""/>
        <dsp:cNvSpPr/>
      </dsp:nvSpPr>
      <dsp:spPr>
        <a:xfrm>
          <a:off x="749104" y="4054066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Needs to align to ongoing/developing neighbourhood working</a:t>
          </a:r>
          <a:endParaRPr lang="en-US" sz="1600" kern="1200"/>
        </a:p>
      </dsp:txBody>
      <dsp:txXfrm>
        <a:off x="749104" y="4054066"/>
        <a:ext cx="5615119" cy="648575"/>
      </dsp:txXfrm>
    </dsp:sp>
    <dsp:sp modelId="{44ECAD4B-1872-4767-9BEF-E191976229D7}">
      <dsp:nvSpPr>
        <dsp:cNvPr id="0" name=""/>
        <dsp:cNvSpPr/>
      </dsp:nvSpPr>
      <dsp:spPr>
        <a:xfrm>
          <a:off x="0" y="4864785"/>
          <a:ext cx="6364224" cy="6485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E3B31-FBC7-40B2-B7F3-8C398B29E135}">
      <dsp:nvSpPr>
        <dsp:cNvPr id="0" name=""/>
        <dsp:cNvSpPr/>
      </dsp:nvSpPr>
      <dsp:spPr>
        <a:xfrm>
          <a:off x="196194" y="5010715"/>
          <a:ext cx="356716" cy="356716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0E016-B98D-4B51-921B-B1C6D9A96C29}">
      <dsp:nvSpPr>
        <dsp:cNvPr id="0" name=""/>
        <dsp:cNvSpPr/>
      </dsp:nvSpPr>
      <dsp:spPr>
        <a:xfrm>
          <a:off x="749104" y="4864785"/>
          <a:ext cx="5615119" cy="648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41" tIns="68641" rIns="68641" bIns="6864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Defining detailed scope to enable clarity and agreement </a:t>
          </a:r>
          <a:endParaRPr lang="en-US" sz="1600" kern="1200"/>
        </a:p>
      </dsp:txBody>
      <dsp:txXfrm>
        <a:off x="749104" y="4864785"/>
        <a:ext cx="5615119" cy="648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45419-60D8-48C7-9FCC-128E81ADF068}">
      <dsp:nvSpPr>
        <dsp:cNvPr id="0" name=""/>
        <dsp:cNvSpPr/>
      </dsp:nvSpPr>
      <dsp:spPr>
        <a:xfrm>
          <a:off x="3243197" y="784453"/>
          <a:ext cx="6035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3570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29128" y="827002"/>
        <a:ext cx="31708" cy="6341"/>
      </dsp:txXfrm>
    </dsp:sp>
    <dsp:sp modelId="{0D2748FA-17E9-4818-914A-07178AE06A02}">
      <dsp:nvSpPr>
        <dsp:cNvPr id="0" name=""/>
        <dsp:cNvSpPr/>
      </dsp:nvSpPr>
      <dsp:spPr>
        <a:xfrm>
          <a:off x="487732" y="2994"/>
          <a:ext cx="2757264" cy="16543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Kerry, Tom and Rowan able to offer time and project support to scope and delivery </a:t>
          </a:r>
          <a:endParaRPr lang="en-US" sz="1800" kern="1200"/>
        </a:p>
      </dsp:txBody>
      <dsp:txXfrm>
        <a:off x="487732" y="2994"/>
        <a:ext cx="2757264" cy="1654358"/>
      </dsp:txXfrm>
    </dsp:sp>
    <dsp:sp modelId="{90579A89-EC8A-47D2-B567-D52249E2A28C}">
      <dsp:nvSpPr>
        <dsp:cNvPr id="0" name=""/>
        <dsp:cNvSpPr/>
      </dsp:nvSpPr>
      <dsp:spPr>
        <a:xfrm>
          <a:off x="6634632" y="784453"/>
          <a:ext cx="6035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3570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20563" y="827002"/>
        <a:ext cx="31708" cy="6341"/>
      </dsp:txXfrm>
    </dsp:sp>
    <dsp:sp modelId="{E064D248-453A-4025-8BF6-93A3EC282E35}">
      <dsp:nvSpPr>
        <dsp:cNvPr id="0" name=""/>
        <dsp:cNvSpPr/>
      </dsp:nvSpPr>
      <dsp:spPr>
        <a:xfrm>
          <a:off x="3879167" y="2994"/>
          <a:ext cx="2757264" cy="16543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Willingness from DPT and DMHA to ‘start the ball rolling’ </a:t>
          </a:r>
          <a:endParaRPr lang="en-US" sz="1800" kern="1200"/>
        </a:p>
      </dsp:txBody>
      <dsp:txXfrm>
        <a:off x="3879167" y="2994"/>
        <a:ext cx="2757264" cy="1654358"/>
      </dsp:txXfrm>
    </dsp:sp>
    <dsp:sp modelId="{F0BB372C-7F9D-4975-836E-EA2006B9FC69}">
      <dsp:nvSpPr>
        <dsp:cNvPr id="0" name=""/>
        <dsp:cNvSpPr/>
      </dsp:nvSpPr>
      <dsp:spPr>
        <a:xfrm>
          <a:off x="1866364" y="1655552"/>
          <a:ext cx="6782870" cy="603570"/>
        </a:xfrm>
        <a:custGeom>
          <a:avLst/>
          <a:gdLst/>
          <a:ahLst/>
          <a:cxnLst/>
          <a:rect l="0" t="0" r="0" b="0"/>
          <a:pathLst>
            <a:path>
              <a:moveTo>
                <a:pt x="6782870" y="0"/>
              </a:moveTo>
              <a:lnTo>
                <a:pt x="6782870" y="318885"/>
              </a:lnTo>
              <a:lnTo>
                <a:pt x="0" y="318885"/>
              </a:lnTo>
              <a:lnTo>
                <a:pt x="0" y="6035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7488" y="1954167"/>
        <a:ext cx="340622" cy="6341"/>
      </dsp:txXfrm>
    </dsp:sp>
    <dsp:sp modelId="{00F5EF5A-128A-4B06-9C83-FF6D9A5B0EF4}">
      <dsp:nvSpPr>
        <dsp:cNvPr id="0" name=""/>
        <dsp:cNvSpPr/>
      </dsp:nvSpPr>
      <dsp:spPr>
        <a:xfrm>
          <a:off x="7270602" y="2994"/>
          <a:ext cx="2757264" cy="16543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Ilfracombe/Bideford existing services to build upon? ( Truth poverty, Campus model)</a:t>
          </a:r>
          <a:endParaRPr lang="en-US" sz="1800" kern="1200"/>
        </a:p>
      </dsp:txBody>
      <dsp:txXfrm>
        <a:off x="7270602" y="2994"/>
        <a:ext cx="2757264" cy="1654358"/>
      </dsp:txXfrm>
    </dsp:sp>
    <dsp:sp modelId="{C15A7692-4FF4-4E9A-83FF-5AC33AC816CE}">
      <dsp:nvSpPr>
        <dsp:cNvPr id="0" name=""/>
        <dsp:cNvSpPr/>
      </dsp:nvSpPr>
      <dsp:spPr>
        <a:xfrm>
          <a:off x="3243197" y="3072982"/>
          <a:ext cx="6035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3570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29128" y="3115531"/>
        <a:ext cx="31708" cy="6341"/>
      </dsp:txXfrm>
    </dsp:sp>
    <dsp:sp modelId="{C4E98847-086F-44B5-90B9-B46D0BFB0635}">
      <dsp:nvSpPr>
        <dsp:cNvPr id="0" name=""/>
        <dsp:cNvSpPr/>
      </dsp:nvSpPr>
      <dsp:spPr>
        <a:xfrm>
          <a:off x="487732" y="2291523"/>
          <a:ext cx="2757264" cy="16543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Consider MAT team as foundation? </a:t>
          </a:r>
          <a:endParaRPr lang="en-US" sz="1800" kern="1200"/>
        </a:p>
      </dsp:txBody>
      <dsp:txXfrm>
        <a:off x="487732" y="2291523"/>
        <a:ext cx="2757264" cy="1654358"/>
      </dsp:txXfrm>
    </dsp:sp>
    <dsp:sp modelId="{E959C2E4-7407-482C-B2BB-FCD4690AE4CA}">
      <dsp:nvSpPr>
        <dsp:cNvPr id="0" name=""/>
        <dsp:cNvSpPr/>
      </dsp:nvSpPr>
      <dsp:spPr>
        <a:xfrm>
          <a:off x="6634632" y="3072982"/>
          <a:ext cx="6035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3570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20563" y="3115531"/>
        <a:ext cx="31708" cy="6341"/>
      </dsp:txXfrm>
    </dsp:sp>
    <dsp:sp modelId="{CAC204D7-4B41-4FAB-A13E-20433A167283}">
      <dsp:nvSpPr>
        <dsp:cNvPr id="0" name=""/>
        <dsp:cNvSpPr/>
      </dsp:nvSpPr>
      <dsp:spPr>
        <a:xfrm>
          <a:off x="3879167" y="2291523"/>
          <a:ext cx="2757264" cy="165435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Seek support from North Neighbourhood steering group/MH partnership group aligned to OND</a:t>
          </a:r>
          <a:endParaRPr lang="en-US" sz="1800" kern="1200"/>
        </a:p>
      </dsp:txBody>
      <dsp:txXfrm>
        <a:off x="3879167" y="2291523"/>
        <a:ext cx="2757264" cy="1654358"/>
      </dsp:txXfrm>
    </dsp:sp>
    <dsp:sp modelId="{585840C4-ABC1-4A15-BBF5-52DE9AE259E2}">
      <dsp:nvSpPr>
        <dsp:cNvPr id="0" name=""/>
        <dsp:cNvSpPr/>
      </dsp:nvSpPr>
      <dsp:spPr>
        <a:xfrm>
          <a:off x="7270602" y="2291523"/>
          <a:ext cx="2757264" cy="16543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08" tIns="141820" rIns="135108" bIns="1418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Learning from national sites and programmes available ( ie from other neighbourhood sites and IG model from Kent? )</a:t>
          </a:r>
          <a:endParaRPr lang="en-US" sz="1800" kern="1200"/>
        </a:p>
      </dsp:txBody>
      <dsp:txXfrm>
        <a:off x="7270602" y="2291523"/>
        <a:ext cx="2757264" cy="16543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FDFF4-9DBB-40A6-9516-B3A38B774766}">
      <dsp:nvSpPr>
        <dsp:cNvPr id="0" name=""/>
        <dsp:cNvSpPr/>
      </dsp:nvSpPr>
      <dsp:spPr>
        <a:xfrm>
          <a:off x="0" y="94725"/>
          <a:ext cx="6263640" cy="727228"/>
        </a:xfrm>
        <a:prstGeom prst="round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 dirty="0"/>
            <a:t>Following rounds of discussions with stakeholders including members of DPT, RDUH, CVS, VCSE Assembly members</a:t>
          </a:r>
          <a:r>
            <a:rPr lang="en-GB" sz="1300" kern="1200" dirty="0"/>
            <a:t>: </a:t>
          </a:r>
          <a:endParaRPr lang="en-US" sz="1300" kern="1200" dirty="0"/>
        </a:p>
      </dsp:txBody>
      <dsp:txXfrm>
        <a:off x="35500" y="130225"/>
        <a:ext cx="6192640" cy="656228"/>
      </dsp:txXfrm>
    </dsp:sp>
    <dsp:sp modelId="{32DA1A9B-A5F6-4B16-ACB7-01E3B9BBC660}">
      <dsp:nvSpPr>
        <dsp:cNvPr id="0" name=""/>
        <dsp:cNvSpPr/>
      </dsp:nvSpPr>
      <dsp:spPr>
        <a:xfrm>
          <a:off x="0" y="859393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Agreed Ilfracombe, Bideford and Torridge are areas for development in this space. </a:t>
          </a:r>
          <a:endParaRPr lang="en-US" sz="1300" kern="1200" dirty="0"/>
        </a:p>
      </dsp:txBody>
      <dsp:txXfrm>
        <a:off x="35500" y="894893"/>
        <a:ext cx="6192640" cy="656228"/>
      </dsp:txXfrm>
    </dsp:sp>
    <dsp:sp modelId="{5F1CB26E-9EFC-45A8-A775-7A2A261595EE}">
      <dsp:nvSpPr>
        <dsp:cNvPr id="0" name=""/>
        <dsp:cNvSpPr/>
      </dsp:nvSpPr>
      <dsp:spPr>
        <a:xfrm>
          <a:off x="0" y="1624061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Further details needed on offer of Champions and PSW’s from DPT and how they can interface with Drop-ins and other existing pathways/forums with a view to enabling an improved understanding of the current flow. </a:t>
          </a:r>
          <a:endParaRPr lang="en-US" sz="1300" kern="1200" dirty="0"/>
        </a:p>
      </dsp:txBody>
      <dsp:txXfrm>
        <a:off x="35500" y="1659561"/>
        <a:ext cx="6192640" cy="656228"/>
      </dsp:txXfrm>
    </dsp:sp>
    <dsp:sp modelId="{08D729F2-65C1-4A4E-A638-4E3189AE959C}">
      <dsp:nvSpPr>
        <dsp:cNvPr id="0" name=""/>
        <dsp:cNvSpPr/>
      </dsp:nvSpPr>
      <dsp:spPr>
        <a:xfrm>
          <a:off x="0" y="2388729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Agreed governance via KD was to update the North MH group ( 19</a:t>
          </a:r>
          <a:r>
            <a:rPr lang="en-GB" sz="1300" kern="1200" baseline="30000" dirty="0"/>
            <a:t>th</a:t>
          </a:r>
          <a:r>
            <a:rPr lang="en-GB" sz="1300" kern="1200" dirty="0"/>
            <a:t> March), OND programme group, RDUH MH assurance group, and DPT Prevention and Treatment meetings, then into one Ilfracombe for mobilising.</a:t>
          </a:r>
          <a:endParaRPr lang="en-US" sz="1300" kern="1200" dirty="0"/>
        </a:p>
      </dsp:txBody>
      <dsp:txXfrm>
        <a:off x="35500" y="2424229"/>
        <a:ext cx="6192640" cy="656228"/>
      </dsp:txXfrm>
    </dsp:sp>
    <dsp:sp modelId="{266B2252-384C-4BA3-B0FA-4E0EF60D2B6A}">
      <dsp:nvSpPr>
        <dsp:cNvPr id="0" name=""/>
        <dsp:cNvSpPr/>
      </dsp:nvSpPr>
      <dsp:spPr>
        <a:xfrm>
          <a:off x="0" y="3153398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Suggest in person workshop to start mapping out where this work would offer he most impact/benefit, agreeing options and next steps. </a:t>
          </a:r>
          <a:endParaRPr lang="en-US" sz="1300" kern="1200" dirty="0"/>
        </a:p>
      </dsp:txBody>
      <dsp:txXfrm>
        <a:off x="35500" y="3188898"/>
        <a:ext cx="6192640" cy="656228"/>
      </dsp:txXfrm>
    </dsp:sp>
    <dsp:sp modelId="{04936224-7834-4BA5-A7D6-58148092CFDD}">
      <dsp:nvSpPr>
        <dsp:cNvPr id="0" name=""/>
        <dsp:cNvSpPr/>
      </dsp:nvSpPr>
      <dsp:spPr>
        <a:xfrm>
          <a:off x="0" y="3918066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Set up a task and finish group – a set of champions to take this work forward and report back into the North MH Group. Nominees needed from each partner. Consider how we can link into existing work – let us come to the existing table! </a:t>
          </a:r>
          <a:endParaRPr lang="en-US" sz="1300" kern="1200" dirty="0"/>
        </a:p>
      </dsp:txBody>
      <dsp:txXfrm>
        <a:off x="35500" y="3953566"/>
        <a:ext cx="6192640" cy="656228"/>
      </dsp:txXfrm>
    </dsp:sp>
    <dsp:sp modelId="{4175F7FB-DA49-487A-9348-56607348EF1C}">
      <dsp:nvSpPr>
        <dsp:cNvPr id="0" name=""/>
        <dsp:cNvSpPr/>
      </dsp:nvSpPr>
      <dsp:spPr>
        <a:xfrm>
          <a:off x="0" y="4682734"/>
          <a:ext cx="6263640" cy="72722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What is the role of the MAT’s in this space? – wide variance across the patch needs thinking about and the interface with Primary Care. </a:t>
          </a:r>
          <a:endParaRPr lang="en-US" sz="1300" kern="1200" dirty="0"/>
        </a:p>
      </dsp:txBody>
      <dsp:txXfrm>
        <a:off x="35500" y="4718234"/>
        <a:ext cx="6192640" cy="656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D2636-4590-4873-8E63-AC13D020AD60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CD41A-32D0-47E1-BC31-E8767D295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99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r>
              <a:rPr lang="en-GB" sz="1200" b="1" dirty="0"/>
              <a:t>Needs and Prevalence of the “missing middle” or “gap” 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</a:rPr>
              <a:t>The articulation of these needs commonly includes people struggling with:</a:t>
            </a: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Complex Trauma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experiences leading to a variety of consequences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Personality and PD difficulties 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Bipolar Disorder 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Recurrent Severe Depression 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Eating Disorders (except severe) 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Chronic Fatigue / ME 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Co-morbid substance abuse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Self-harm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 for whom NHS TT treatment has not been effective</a:t>
            </a: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Excluded from NHS TT _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insufficieltly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housed and using drug / alcohol </a:t>
            </a:r>
          </a:p>
          <a:p>
            <a:pPr rtl="0" eaLnBrk="1" fontAlgn="t" latinLnBrk="0" hangingPunct="1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Plymouyh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options – handholding into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harbour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service – 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Trauma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stabilsation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Flex – </a:t>
            </a:r>
          </a:p>
          <a:p>
            <a:pPr rtl="0" eaLnBrk="1" fontAlgn="t" latinLnBrk="0" hangingPunct="1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Aiutims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or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wainting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diagnosis 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 with 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Medication 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GP – </a:t>
            </a: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Medication – </a:t>
            </a: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DMHA _ </a:t>
            </a:r>
          </a:p>
          <a:p>
            <a:pPr rtl="0" eaLnBrk="1" fontAlgn="t" latinLnBrk="0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Trauma – PTSD TT / not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cPTSD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EE460B-5BDD-40FF-AEAA-6BFC292E49A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16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024D-5E6A-66CC-0DB2-0E47F2DDB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856017-1769-DF5A-8DB8-FE5616313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2E74D-590F-237C-4E80-CD50540FD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B1228-1E1A-0861-2F6B-4748F527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AC889-3B71-68DF-9E47-9273600D4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26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E035-3E70-D1C2-A33B-3D76557D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28683-7648-E029-72B1-307C51F6E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0F29E-FCD7-C80C-E2CA-C51E37D88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EE878-107A-D006-61C5-DCF605C5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1E398-83A7-636E-017B-9B59F51E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5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49E4CD-B8B7-6614-8068-0B0536953F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9906DA-20C9-26D2-CC6E-E192F011D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F1B84-20E7-6EF3-1259-5EA41CD7A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D66AE-2471-A737-D2D3-E1BDDA0E2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B2C89-9E82-F76A-7A44-A56980FC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30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247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73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480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67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17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0841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333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2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87F8-A91A-1745-6310-42EDEC79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E7A00-7D66-5E9E-7558-A3CCFA313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8982E-20F8-C0BE-1F38-9C03640A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DB752-2159-7A74-E471-9325E6E10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DE-E6DF-A395-2FF0-01E441B5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6896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031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084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3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F70D7-289F-CEE9-460B-9FB8178C3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B6DFE-AE2C-E266-13AF-E3CF190EE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2CA53-8904-C842-2639-76816192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6EF64-FE82-0E69-2548-E81C206E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9076D-11EA-D9E8-7BF7-9EC1D364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73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7C9C-B0A0-9A31-1F94-53296C44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EFC7E-8289-12F4-3C5F-A6D197028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BC941-B56C-D34A-373D-C911D1836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704EE-D3DC-B0F9-0CD5-838A1113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F4E20-12D0-613F-5276-3511D078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944D0-E3C0-705D-56DA-E3F06388B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56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0AF0E-2159-717D-1396-761B0D92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C95C8-7363-4E08-0A56-1D3A05E95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2F7F8-DF4E-F58E-1EE5-1A9FD1655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FEECA-E5E7-9B6E-B14C-125A32E09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2B8F0-CECD-3EA1-9F93-1207E759DD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165404-EED3-5A28-60D7-64B45111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90D8C8-B5CA-A76E-6047-D7B5340F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CA5D7-9AAD-08F2-E240-4F41A5CD6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07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3C83-C97D-DB1B-3C45-F912FD851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53BA9-EAF5-BEF0-B9F4-1BF562EEF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BA194-DC7F-7AD6-EAE3-EB5B7B0E3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F20480-D8F2-792A-122D-9A1A319D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08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DA89A4-6254-6F72-FA64-706875D23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229FC-08D5-6A07-DF6F-8AF5BDD2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00320-2490-2D26-EA56-76E250DD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80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3529-B9FD-7A9A-E5AD-8C44DEA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3EB7-0952-1A64-B648-B7D96FB62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0E549-64A1-4591-9B91-6EF2F8625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57FA9-FF03-3C11-F512-1BBB858E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A3816-5556-895E-320D-744ACAB4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CD21C-9E69-7F65-71BD-E99E2C24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44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F2A5D-1AB3-2A53-3580-4A00756DB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07EA-ABA1-BC3B-23BD-D4C0C5A5EC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DB447-1321-E435-E4EA-11CF166D2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BDE8B-223B-D386-2D4D-DDCB3D85F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050AD-DE10-5382-64BA-9BF2C569C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BC5C1-5CE0-2BF7-335B-9D1E2EDE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23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FD3EE-31CF-F116-1A1A-9B0F95FDE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EFB8E-6BD9-06C5-E166-25AB111C7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1297F-2304-55C6-209B-077A4E5BB9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25BC7E-6D38-4706-9C57-3AE426246A8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E0A46-BB86-4448-4F73-E33FBA606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9B40C-81DD-BDED-F0B1-51EDBAE58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764F4D-CBBC-4B77-92F5-95CFB1D30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77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42940-0D42-4758-AE4E-7F7DED5651AE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4FD8D-1065-45A2-A4B5-4861FD2CD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24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DE6B4A-E3E9-96DD-265B-BA3B533E0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GB" sz="5400" dirty="0"/>
              <a:t>Integrated Pathways – closing the gap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F2551-F730-6099-2353-0262DC716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GB" dirty="0" err="1"/>
              <a:t>OverView</a:t>
            </a:r>
            <a:r>
              <a:rPr lang="en-GB" dirty="0"/>
              <a:t> of Proposal of work </a:t>
            </a:r>
          </a:p>
          <a:p>
            <a:pPr algn="l"/>
            <a:r>
              <a:rPr lang="en-GB" dirty="0"/>
              <a:t>March 26 </a:t>
            </a:r>
          </a:p>
        </p:txBody>
      </p:sp>
      <p:pic>
        <p:nvPicPr>
          <p:cNvPr id="5" name="Picture 4" descr="Domino effect white cutouts and one blue cutout">
            <a:extLst>
              <a:ext uri="{FF2B5EF4-FFF2-40B4-BE49-F238E27FC236}">
                <a16:creationId xmlns:a16="http://schemas.microsoft.com/office/drawing/2014/main" id="{5B2D563E-E64D-1D1D-1154-0DCECB76C6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511" r="9158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5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E86FDD-9F81-0D07-10E0-7B658FD50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GB" sz="5200" dirty="0"/>
              <a:t>Reflections and next steps: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DCE063-CC0A-1E36-9F1B-1168BCA0D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026602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37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93C2ECF9-FE00-CFD8-A4CB-C2BC064FD967}"/>
              </a:ext>
            </a:extLst>
          </p:cNvPr>
          <p:cNvSpPr/>
          <p:nvPr/>
        </p:nvSpPr>
        <p:spPr>
          <a:xfrm>
            <a:off x="3502731" y="1542402"/>
            <a:ext cx="5186842" cy="23879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kern="1200" cap="none" spc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rPr>
              <a:t>Lets discuss!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778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ADAC0F-04D6-D2A1-A459-861D68E1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200"/>
              <a:t>Overarching Aim:</a:t>
            </a:r>
            <a:br>
              <a:rPr lang="en-GB" sz="4200"/>
            </a:br>
            <a:endParaRPr lang="en-GB" sz="42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6A5EFF-0148-EDB6-B8B5-425D2AF57A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589498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839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FF7E35-4A05-D011-BEDC-55AC6D85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Drivers for pilot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69DF6D-E559-B036-4B03-44E19935F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17465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364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Lived experience of the gap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569" y="1325276"/>
            <a:ext cx="3915101" cy="4851688"/>
          </a:xfrm>
        </p:spPr>
      </p:pic>
    </p:spTree>
    <p:extLst>
      <p:ext uri="{BB962C8B-B14F-4D97-AF65-F5344CB8AC3E}">
        <p14:creationId xmlns:p14="http://schemas.microsoft.com/office/powerpoint/2010/main" val="97005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6748824" y="5709227"/>
            <a:ext cx="2986322" cy="109667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People with anxiety, depression, grief., panic attacks, PTSD, OCD, phobias.</a:t>
            </a:r>
            <a:endParaRPr lang="en-GB" dirty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is there a gap between primary and secondary care?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Who is in this gap?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70546" y="2130820"/>
            <a:ext cx="9383255" cy="254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92081" y="5656883"/>
            <a:ext cx="9563040" cy="3598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98619" y="1413177"/>
            <a:ext cx="1461293" cy="845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Secondary care MH services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8619" y="5656882"/>
            <a:ext cx="1293463" cy="1079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Primary Care – </a:t>
            </a:r>
          </a:p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NHS Talking Therapies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40403" y="1576040"/>
            <a:ext cx="1053885" cy="511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Eating Disorder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830564" y="1447114"/>
            <a:ext cx="1199102" cy="652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sz="1400" dirty="0">
                <a:solidFill>
                  <a:prstClr val="white"/>
                </a:solidFill>
                <a:latin typeface="Calibri" panose="020F0502020204030204"/>
              </a:rPr>
              <a:t>Core MH Teams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37713" y="1590174"/>
            <a:ext cx="1053885" cy="511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CEN/PD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635023" y="1584210"/>
            <a:ext cx="1053885" cy="523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Rehab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85284" y="987181"/>
            <a:ext cx="2986322" cy="109667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People with Eating Disorders; People with SMI: Schizophrenia; Bipolar; CEN/PD; Psychosis.</a:t>
            </a:r>
            <a:endParaRPr lang="en-GB" dirty="0">
              <a:solidFill>
                <a:srgbClr val="FFFF00"/>
              </a:solidFill>
              <a:latin typeface="Calibri" panose="020F0502020204030204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401544" y="5759944"/>
            <a:ext cx="1822113" cy="5436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GP Surgery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41786" y="5773506"/>
            <a:ext cx="1846801" cy="5436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NHS Talking Therapies</a:t>
            </a:r>
          </a:p>
        </p:txBody>
      </p:sp>
      <p:sp>
        <p:nvSpPr>
          <p:cNvPr id="27" name="Up Arrow 26"/>
          <p:cNvSpPr/>
          <p:nvPr/>
        </p:nvSpPr>
        <p:spPr>
          <a:xfrm rot="10800000">
            <a:off x="945699" y="3727938"/>
            <a:ext cx="441701" cy="1928942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Up Arrow 27"/>
          <p:cNvSpPr/>
          <p:nvPr/>
        </p:nvSpPr>
        <p:spPr>
          <a:xfrm>
            <a:off x="946013" y="2258440"/>
            <a:ext cx="441701" cy="146949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7161" y="3406044"/>
            <a:ext cx="1240511" cy="8452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MIND THE GAP!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640643" y="3799113"/>
            <a:ext cx="5161076" cy="166990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PEOPLE EXCLUDED FROM NHS TT</a:t>
            </a:r>
          </a:p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People with: </a:t>
            </a:r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Eating Disorders</a:t>
            </a:r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; SMI (</a:t>
            </a:r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Schizophrenia; Bipolar; CEN/PD; Psychosis</a:t>
            </a:r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); CMI for whom TT doesn’t work; or deemed “too risky” for TT; or as yet undiagnosed.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19165" y="2199578"/>
            <a:ext cx="5176725" cy="15418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HIGH SECONDARY CARE THRESHOLDS</a:t>
            </a:r>
          </a:p>
          <a:p>
            <a:pPr algn="ctr" defTabSz="914446"/>
            <a:r>
              <a:rPr lang="en-GB" dirty="0">
                <a:solidFill>
                  <a:prstClr val="white"/>
                </a:solidFill>
                <a:latin typeface="Calibri" panose="020F0502020204030204"/>
              </a:rPr>
              <a:t>People with Eating Disorders / Disordered Eating; people with SMI: Schizophrenia; Bipolar; CEN/PD; Psychosis, for whom the thresholds are too high.</a:t>
            </a:r>
          </a:p>
        </p:txBody>
      </p:sp>
      <p:pic>
        <p:nvPicPr>
          <p:cNvPr id="34" name="Picture 33" descr="Designed for Learning!: March 20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98" y="2715230"/>
            <a:ext cx="3320432" cy="220808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204" y="3295562"/>
            <a:ext cx="1791295" cy="1341582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6913243" y="3588365"/>
            <a:ext cx="231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46"/>
            <a:r>
              <a:rPr lang="en-GB" sz="1600" dirty="0">
                <a:solidFill>
                  <a:srgbClr val="00206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600581" y="5724376"/>
            <a:ext cx="2512088" cy="1062575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 dirty="0">
              <a:solidFill>
                <a:srgbClr val="002060"/>
              </a:solidFill>
              <a:latin typeface="Calibri" panose="020F0502020204030204"/>
            </a:endParaRP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Prevalence: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c130,000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people with “Common 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Mental Illness” (CMI)</a:t>
            </a:r>
          </a:p>
          <a:p>
            <a:pPr algn="ctr" defTabSz="914446"/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0795889" y="1012384"/>
            <a:ext cx="1417552" cy="259376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Prevalence: 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c15,000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people in Devon 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with “SMI”</a:t>
            </a:r>
          </a:p>
          <a:p>
            <a:pPr algn="ctr" defTabSz="914446"/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440402" y="1345394"/>
            <a:ext cx="3248505" cy="2343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sz="1400" dirty="0">
                <a:solidFill>
                  <a:prstClr val="white"/>
                </a:solidFill>
                <a:latin typeface="Calibri" panose="020F0502020204030204"/>
              </a:rPr>
              <a:t>Specialist MH Services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2412129" y="3211798"/>
            <a:ext cx="2512088" cy="1062575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 dirty="0">
              <a:solidFill>
                <a:srgbClr val="002060"/>
              </a:solidFill>
              <a:latin typeface="Calibri" panose="020F0502020204030204"/>
            </a:endParaRP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Prevalence: 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c42,000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people in Devon 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in the “gap”</a:t>
            </a:r>
          </a:p>
          <a:p>
            <a:pPr algn="ctr" defTabSz="914446"/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6507945" y="5656881"/>
            <a:ext cx="2646216" cy="1149019"/>
          </a:xfrm>
          <a:prstGeom prst="wedgeRoundRectCallout">
            <a:avLst>
              <a:gd name="adj1" fmla="val 75279"/>
              <a:gd name="adj2" fmla="val 4029"/>
              <a:gd name="adj3" fmla="val 1666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46"/>
            <a:r>
              <a:rPr lang="en-GB" sz="2400" dirty="0">
                <a:solidFill>
                  <a:srgbClr val="002060"/>
                </a:solidFill>
                <a:latin typeface="Calibri" panose="020F0502020204030204"/>
              </a:rPr>
              <a:t>£18.4m pa </a:t>
            </a:r>
          </a:p>
          <a:p>
            <a:pPr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spend in Devon on people with “Common Mental Illness” (NHS TT)</a:t>
            </a:r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2579750" y="4389128"/>
            <a:ext cx="2646216" cy="1149019"/>
          </a:xfrm>
          <a:prstGeom prst="wedgeRoundRectCallout">
            <a:avLst>
              <a:gd name="adj1" fmla="val 23831"/>
              <a:gd name="adj2" fmla="val -104732"/>
              <a:gd name="adj3" fmla="val 1666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46"/>
            <a:r>
              <a:rPr lang="en-GB" sz="2400" dirty="0">
                <a:solidFill>
                  <a:srgbClr val="002060"/>
                </a:solidFill>
                <a:latin typeface="Calibri" panose="020F0502020204030204"/>
              </a:rPr>
              <a:t>£800k pa </a:t>
            </a:r>
          </a:p>
          <a:p>
            <a:pPr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spend in Devon on people in the “gap”</a:t>
            </a:r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Up Arrow 25"/>
          <p:cNvSpPr/>
          <p:nvPr/>
        </p:nvSpPr>
        <p:spPr>
          <a:xfrm rot="10800000">
            <a:off x="5310618" y="2196835"/>
            <a:ext cx="441701" cy="1541848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Up Arrow 19"/>
          <p:cNvSpPr/>
          <p:nvPr/>
        </p:nvSpPr>
        <p:spPr>
          <a:xfrm>
            <a:off x="5338895" y="3790934"/>
            <a:ext cx="441701" cy="166990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7918482" y="531725"/>
            <a:ext cx="2278032" cy="1552129"/>
          </a:xfrm>
          <a:prstGeom prst="wedgeRoundRectCallout">
            <a:avLst>
              <a:gd name="adj1" fmla="val 92451"/>
              <a:gd name="adj2" fmla="val 57264"/>
              <a:gd name="adj3" fmla="val 1666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GB" sz="2400" dirty="0">
                <a:solidFill>
                  <a:srgbClr val="002060"/>
                </a:solidFill>
                <a:latin typeface="Calibri" panose="020F0502020204030204"/>
              </a:rPr>
              <a:t>£170m pa</a:t>
            </a:r>
          </a:p>
          <a:p>
            <a:pPr algn="ctr" defTabSz="914446"/>
            <a:r>
              <a:rPr lang="en-GB" dirty="0">
                <a:solidFill>
                  <a:srgbClr val="002060"/>
                </a:solidFill>
                <a:latin typeface="Calibri" panose="020F0502020204030204"/>
              </a:rPr>
              <a:t>spend in Devon secondary MH services </a:t>
            </a:r>
            <a:endParaRPr lang="en-GB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6838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1" grpId="0" animBg="1"/>
      <p:bldP spid="33" grpId="0" animBg="1"/>
      <p:bldP spid="35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5F8FA-F562-DD89-463A-F8296F4D8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34" y="193356"/>
            <a:ext cx="4977976" cy="821698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Outline of Approach</a:t>
            </a:r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A932DF2A-AEB1-304C-CC40-7F67681B48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0FE11-893D-30C4-12A2-A1A7E528D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1015054"/>
            <a:ext cx="5928606" cy="5451060"/>
          </a:xfrm>
        </p:spPr>
        <p:txBody>
          <a:bodyPr anchor="ctr">
            <a:normAutofit fontScale="92500" lnSpcReduction="10000"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Collaboration - </a:t>
            </a:r>
            <a:r>
              <a:rPr lang="en-GB" sz="2000" dirty="0">
                <a:solidFill>
                  <a:schemeClr val="tx2"/>
                </a:solidFill>
              </a:rPr>
              <a:t>Stronger partnerships between statutory services and VCSE organisations to improve outcomes.​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r>
              <a:rPr lang="en-GB" sz="2000" b="1" dirty="0">
                <a:solidFill>
                  <a:schemeClr val="tx2"/>
                </a:solidFill>
              </a:rPr>
              <a:t>Areas of focus-  </a:t>
            </a:r>
            <a:r>
              <a:rPr lang="en-GB" sz="2000" dirty="0">
                <a:solidFill>
                  <a:schemeClr val="tx2"/>
                </a:solidFill>
              </a:rPr>
              <a:t>Engagement , Training, Mapping and Shared Care / Data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r>
              <a:rPr lang="en-GB" sz="2000" b="1" dirty="0">
                <a:solidFill>
                  <a:schemeClr val="tx2"/>
                </a:solidFill>
              </a:rPr>
              <a:t>Governance Model </a:t>
            </a:r>
            <a:r>
              <a:rPr lang="en-GB" sz="2000" dirty="0">
                <a:solidFill>
                  <a:schemeClr val="tx2"/>
                </a:solidFill>
              </a:rPr>
              <a:t>- universal consent model, consistent IG approaches and clear interface pathways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r>
              <a:rPr lang="en-GB" sz="2000" b="1" dirty="0">
                <a:solidFill>
                  <a:schemeClr val="tx2"/>
                </a:solidFill>
              </a:rPr>
              <a:t>VCSE Training- </a:t>
            </a:r>
            <a:r>
              <a:rPr lang="en-GB" sz="2000" dirty="0">
                <a:solidFill>
                  <a:schemeClr val="tx2"/>
                </a:solidFill>
              </a:rPr>
              <a:t>Improved understanding of thresholds to enable referral flow. Trauma Informed practice and systems </a:t>
            </a:r>
          </a:p>
          <a:p>
            <a:endParaRPr lang="en-GB" sz="2000" dirty="0">
              <a:solidFill>
                <a:schemeClr val="tx2"/>
              </a:solidFill>
            </a:endParaRPr>
          </a:p>
          <a:p>
            <a:r>
              <a:rPr lang="en-GB" sz="2000" b="1" dirty="0">
                <a:solidFill>
                  <a:schemeClr val="tx2"/>
                </a:solidFill>
              </a:rPr>
              <a:t>Cultural Change </a:t>
            </a:r>
            <a:r>
              <a:rPr lang="en-GB" sz="2000" dirty="0">
                <a:solidFill>
                  <a:schemeClr val="tx2"/>
                </a:solidFill>
              </a:rPr>
              <a:t>- Transparent communication, shared responsibility and understanding of risk, and clear expectations.</a:t>
            </a:r>
          </a:p>
          <a:p>
            <a:endParaRPr lang="en-GB" sz="13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9223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1B12-EC61-0F74-CCD1-3414A938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Work to date: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873C23-81E7-59CF-2A75-A262BB634E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47226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553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F5C5F0-FF5D-6451-9317-0FF08EE4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/>
              <a:t>Challenges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0867C1-4F56-619E-DA56-B2FD2C3AE8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712405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0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9884A9-62A3-8583-9401-27975131B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/>
              <a:t>Enablers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352271-0B94-340B-CED3-638B0ED94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026534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24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5863</TotalTime>
  <Words>980</Words>
  <Application>Microsoft Office PowerPoint</Application>
  <PresentationFormat>Widescreen</PresentationFormat>
  <Paragraphs>119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Integrated Pathways – closing the gap</vt:lpstr>
      <vt:lpstr>Overarching Aim: </vt:lpstr>
      <vt:lpstr>Drivers for pilot</vt:lpstr>
      <vt:lpstr>Lived experience of the gap</vt:lpstr>
      <vt:lpstr>Why is there a gap between primary and secondary care? Who is in this gap?</vt:lpstr>
      <vt:lpstr>Outline of Approach</vt:lpstr>
      <vt:lpstr>Work to date:</vt:lpstr>
      <vt:lpstr>Challenges </vt:lpstr>
      <vt:lpstr>Enablers</vt:lpstr>
      <vt:lpstr>Reflections and next steps:</vt:lpstr>
      <vt:lpstr>PowerPoint Presentation</vt:lpstr>
    </vt:vector>
  </TitlesOfParts>
  <Company>Devon Partnership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DURKIN, Kerry (DEVON PARTNERSHIP NHS TRUST)</dc:creator>
  <cp:lastModifiedBy>DURKIN, Kerry (DEVON PARTNERSHIP NHS TRUST)</cp:lastModifiedBy>
  <cp:revision>4</cp:revision>
  <dcterms:created xsi:type="dcterms:W3CDTF">2026-02-12T09:56:06Z</dcterms:created>
  <dcterms:modified xsi:type="dcterms:W3CDTF">2026-03-19T16:47:05Z</dcterms:modified>
</cp:coreProperties>
</file>